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7" r:id="rId14"/>
    <p:sldId id="264" r:id="rId15"/>
    <p:sldId id="268" r:id="rId16"/>
    <p:sldId id="271" r:id="rId17"/>
    <p:sldId id="272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489-93F9-4D12-B034-E808B7E52143}" type="datetimeFigureOut">
              <a:rPr lang="it-IT" smtClean="0"/>
              <a:pPr/>
              <a:t>06/10/2008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B9D5-DBC1-4DFF-8DF1-764E2BDD142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489-93F9-4D12-B034-E808B7E52143}" type="datetimeFigureOut">
              <a:rPr lang="it-IT" smtClean="0"/>
              <a:pPr/>
              <a:t>06/10/2008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B9D5-DBC1-4DFF-8DF1-764E2BDD142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489-93F9-4D12-B034-E808B7E52143}" type="datetimeFigureOut">
              <a:rPr lang="it-IT" smtClean="0"/>
              <a:pPr/>
              <a:t>06/10/2008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B9D5-DBC1-4DFF-8DF1-764E2BDD142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489-93F9-4D12-B034-E808B7E52143}" type="datetimeFigureOut">
              <a:rPr lang="it-IT" smtClean="0"/>
              <a:pPr/>
              <a:t>06/10/2008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B9D5-DBC1-4DFF-8DF1-764E2BDD142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489-93F9-4D12-B034-E808B7E52143}" type="datetimeFigureOut">
              <a:rPr lang="it-IT" smtClean="0"/>
              <a:pPr/>
              <a:t>06/10/2008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B9D5-DBC1-4DFF-8DF1-764E2BDD142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489-93F9-4D12-B034-E808B7E52143}" type="datetimeFigureOut">
              <a:rPr lang="it-IT" smtClean="0"/>
              <a:pPr/>
              <a:t>06/10/2008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B9D5-DBC1-4DFF-8DF1-764E2BDD142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489-93F9-4D12-B034-E808B7E52143}" type="datetimeFigureOut">
              <a:rPr lang="it-IT" smtClean="0"/>
              <a:pPr/>
              <a:t>06/10/2008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B9D5-DBC1-4DFF-8DF1-764E2BDD142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489-93F9-4D12-B034-E808B7E52143}" type="datetimeFigureOut">
              <a:rPr lang="it-IT" smtClean="0"/>
              <a:pPr/>
              <a:t>06/10/2008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B9D5-DBC1-4DFF-8DF1-764E2BDD142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489-93F9-4D12-B034-E808B7E52143}" type="datetimeFigureOut">
              <a:rPr lang="it-IT" smtClean="0"/>
              <a:pPr/>
              <a:t>06/10/2008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B9D5-DBC1-4DFF-8DF1-764E2BDD142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489-93F9-4D12-B034-E808B7E52143}" type="datetimeFigureOut">
              <a:rPr lang="it-IT" smtClean="0"/>
              <a:pPr/>
              <a:t>06/10/2008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B9D5-DBC1-4DFF-8DF1-764E2BDD142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489-93F9-4D12-B034-E808B7E52143}" type="datetimeFigureOut">
              <a:rPr lang="it-IT" smtClean="0"/>
              <a:pPr/>
              <a:t>06/10/2008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B9D5-DBC1-4DFF-8DF1-764E2BDD142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01489-93F9-4D12-B034-E808B7E52143}" type="datetimeFigureOut">
              <a:rPr lang="it-IT" smtClean="0"/>
              <a:pPr/>
              <a:t>06/10/2008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AB9D5-DBC1-4DFF-8DF1-764E2BDD142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6600" i="1" dirty="0" err="1" smtClean="0"/>
              <a:t>Methodos</a:t>
            </a:r>
            <a:endParaRPr lang="it-IT" sz="6600" i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03/10/2008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collaborano gli emisferi</a:t>
            </a:r>
            <a:endParaRPr lang="it-IT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928802"/>
            <a:ext cx="2928958" cy="4466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1785926"/>
            <a:ext cx="3048010" cy="4572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Memoria Implicita ed Esplicita</a:t>
            </a:r>
            <a:br>
              <a:rPr lang="it-IT" dirty="0" smtClean="0"/>
            </a:br>
            <a:r>
              <a:rPr lang="it-IT" sz="2700" dirty="0" smtClean="0"/>
              <a:t>(classificazione funzionale)</a:t>
            </a:r>
            <a:endParaRPr lang="it-IT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2357430"/>
            <a:ext cx="2928958" cy="3569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2357430"/>
            <a:ext cx="3071127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recettori</a:t>
            </a:r>
            <a:endParaRPr lang="it-IT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14487"/>
            <a:ext cx="4143404" cy="343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1785926"/>
            <a:ext cx="387821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fasi dell’apprendimento</a:t>
            </a:r>
            <a:endParaRPr lang="it-IT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714488"/>
            <a:ext cx="5643602" cy="492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Memoria a lungo e breve temine</a:t>
            </a:r>
            <a:br>
              <a:rPr lang="it-IT" dirty="0" smtClean="0"/>
            </a:br>
            <a:r>
              <a:rPr lang="it-IT" sz="3100" dirty="0" smtClean="0"/>
              <a:t>(classificazione temporale)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357430"/>
            <a:ext cx="2486025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si collegano</a:t>
            </a:r>
            <a:endParaRPr lang="it-IT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571612"/>
            <a:ext cx="3857652" cy="4952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it-IT" sz="6600" dirty="0" smtClean="0"/>
          </a:p>
          <a:p>
            <a:pPr algn="ctr">
              <a:buNone/>
            </a:pPr>
            <a:r>
              <a:rPr lang="it-IT" sz="6600" dirty="0" smtClean="0"/>
              <a:t>Arrivederci a lunedì</a:t>
            </a:r>
            <a:endParaRPr lang="it-IT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smtClean="0">
                <a:solidFill>
                  <a:srgbClr val="FF0000"/>
                </a:solidFill>
              </a:rPr>
              <a:t>Strategie di lettura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Come diventare un lettore consapevole</a:t>
            </a:r>
            <a:endParaRPr lang="it-IT" sz="20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6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 gridSpan="2">
                  <a:txBody>
                    <a:bodyPr/>
                    <a:lstStyle/>
                    <a:p>
                      <a:pPr marL="298450" algn="ctr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it-IT" sz="1200" cap="all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Prelettura</a:t>
                      </a:r>
                      <a:endParaRPr lang="it-IT" sz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07950" algn="ctr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it-IT" sz="1200" cap="all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Lettura analitica</a:t>
                      </a:r>
                      <a:endParaRPr lang="it-IT" sz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46050" algn="ctr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it-IT" sz="1200" cap="all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Postlettura</a:t>
                      </a:r>
                      <a:endParaRPr lang="it-IT" sz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Scopo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Come 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Scopo</a:t>
                      </a:r>
                      <a:endParaRPr lang="it-IT" sz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Come </a:t>
                      </a:r>
                      <a:endParaRPr lang="it-IT" sz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Scopo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Come 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12319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t-IT" sz="1200" cap="all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R="12319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Collegare il nuovo a ciò che si conosce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R="12319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Orientarsi sull’ argomento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R="12319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Fare previsioni ed ipotesi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R="12319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Suscitare aspettative ed attivare conoscenze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t-IT" sz="1200" cap="all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Porsi domande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Operare lettura sommaria (skimming), scorrimento rapido del testo, prestando attenzione a determinate parti ed alle evidenziazioni tipografiche </a:t>
                      </a:r>
                      <a:r>
                        <a:rPr lang="it-IT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(titoli, sottotitoli, parole e frasi chiave)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t-IT" sz="1200" cap="all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Comprendere e selezionare le informazioni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t-IT" sz="1200" cap="all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Sottolineare: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Quanto ? 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Poco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Cosa ? </a:t>
                      </a:r>
                      <a:r>
                        <a:rPr lang="it-IT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Informazioni ed idee più importanti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Come ?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Uso di segni grafici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Evidenziare i concetti più importanti con note a margine e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titoli</a:t>
                      </a:r>
                      <a:endParaRPr lang="it-IT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t-IT" sz="1200" cap="all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Rielaborare</a:t>
                      </a:r>
                      <a:endParaRPr lang="it-IT" sz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Memorizzare</a:t>
                      </a:r>
                      <a:endParaRPr lang="it-IT" sz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t-IT" sz="1200" cap="all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cap="all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Ricorrere a:</a:t>
                      </a:r>
                      <a:endParaRPr lang="it-IT" sz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schemi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mappe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appunti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schede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ripetizione ad alta voce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tecniche mnemoniche</a:t>
                      </a: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percorso</a:t>
            </a:r>
            <a:endParaRPr lang="it-IT" dirty="0"/>
          </a:p>
        </p:txBody>
      </p:sp>
      <p:pic>
        <p:nvPicPr>
          <p:cNvPr id="4" name="Segnaposto contenuto 3" descr="tempFile.bmp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034" y="1643050"/>
            <a:ext cx="8195148" cy="4429156"/>
          </a:xfrm>
          <a:prstGeom prst="rect">
            <a:avLst/>
          </a:prstGeom>
          <a:solidFill>
            <a:scrgbClr r="0" g="0" b="0">
              <a:alpha val="0"/>
            </a:scrgbClr>
          </a:solidFill>
          <a:ln w="127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spAutoFit/>
          </a:bodyPr>
          <a:lstStyle/>
          <a:p>
            <a:r>
              <a:rPr lang="it-IT" smtClean="0">
                <a:solidFill>
                  <a:srgbClr val="000000"/>
                </a:solidFill>
                <a:latin typeface="Arial"/>
              </a:rPr>
              <a:t>Conoscenza dei modelli mentali</a:t>
            </a:r>
            <a:endParaRPr lang="it-IT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Breve introduzione all’anatomia e alle funzioni della “Mente”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CD90-CF92-4A5B-9BE6-17F93D84242D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Elementi strutturali</a:t>
            </a:r>
            <a:endParaRPr lang="it-IT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71612"/>
            <a:ext cx="7858180" cy="4883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Gall</a:t>
            </a:r>
            <a:r>
              <a:rPr lang="it-IT" dirty="0" smtClean="0"/>
              <a:t> - 1800</a:t>
            </a:r>
            <a:endParaRPr lang="it-IT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14487"/>
            <a:ext cx="7929618" cy="4901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Broca</a:t>
            </a:r>
            <a:r>
              <a:rPr lang="it-IT" dirty="0" smtClean="0"/>
              <a:t> - 1860</a:t>
            </a:r>
            <a:endParaRPr lang="it-IT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928802"/>
            <a:ext cx="3786214" cy="4226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Vernicke</a:t>
            </a:r>
            <a:r>
              <a:rPr lang="it-IT" dirty="0" smtClean="0"/>
              <a:t> 1870</a:t>
            </a:r>
            <a:endParaRPr lang="it-IT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500174"/>
            <a:ext cx="5643602" cy="4906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Elaborazione distribuita e parallela</a:t>
            </a:r>
            <a:endParaRPr lang="it-IT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571612"/>
            <a:ext cx="4929222" cy="4881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14488"/>
            <a:ext cx="8072494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mappa fisica</a:t>
            </a:r>
            <a:endParaRPr lang="it-IT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3500438"/>
            <a:ext cx="2081210" cy="2089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Presentazione su schermo (4:3)</PresentationFormat>
  <Paragraphs>60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 di Office</vt:lpstr>
      <vt:lpstr>Methodos</vt:lpstr>
      <vt:lpstr>Il percorso</vt:lpstr>
      <vt:lpstr>Conoscenza dei modelli mentali</vt:lpstr>
      <vt:lpstr>Elementi strutturali</vt:lpstr>
      <vt:lpstr>Gall - 1800</vt:lpstr>
      <vt:lpstr>Broca - 1860</vt:lpstr>
      <vt:lpstr>Vernicke 1870</vt:lpstr>
      <vt:lpstr>Elaborazione distribuita e parallela</vt:lpstr>
      <vt:lpstr>La mappa fisica</vt:lpstr>
      <vt:lpstr>Come collaborano gli emisferi</vt:lpstr>
      <vt:lpstr>Memoria Implicita ed Esplicita (classificazione funzionale)</vt:lpstr>
      <vt:lpstr>I recettori</vt:lpstr>
      <vt:lpstr>Le fasi dell’apprendimento</vt:lpstr>
      <vt:lpstr>Memoria a lungo e breve temine (classificazione temporale)</vt:lpstr>
      <vt:lpstr>Come si collegano</vt:lpstr>
      <vt:lpstr>Diapositiva 16</vt:lpstr>
      <vt:lpstr>Strategie di lettura Come diventare un lettore consapevole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Methodos</dc:title>
  <dc:creator>Cris</dc:creator>
  <cp:lastModifiedBy>Cris</cp:lastModifiedBy>
  <cp:revision>23</cp:revision>
  <dcterms:created xsi:type="dcterms:W3CDTF">2008-10-03T04:57:39Z</dcterms:created>
  <dcterms:modified xsi:type="dcterms:W3CDTF">2008-10-06T09:19:15Z</dcterms:modified>
</cp:coreProperties>
</file>