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D406-CA44-4BB6-A85F-24EA113B4E66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BD6B-5429-49E8-B5F8-3250EF62A6BD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C317-D964-430B-AF6A-66B67C42FEA8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0E4DCF-6044-4F03-BB3F-067C4998366D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9FBDDA-4F77-4D54-8C8C-74A2B456A58A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i-byte.net/file.php/1/CURSOS/PROGRAMAS_ESPECIALES/SupIndust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928926" cy="253614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82578"/>
            <a:ext cx="7467600" cy="77472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Almacenamiento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7715304" cy="464349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_tradnl" dirty="0" smtClean="0"/>
              <a:t>Los principales problemas en esta área son:</a:t>
            </a:r>
          </a:p>
          <a:p>
            <a:pPr algn="just">
              <a:buNone/>
            </a:pPr>
            <a:endParaRPr lang="es-ES_tradnl" dirty="0" smtClean="0"/>
          </a:p>
          <a:p>
            <a:pPr lvl="1" algn="just"/>
            <a:r>
              <a:rPr lang="es-ES_tradnl" b="1" dirty="0" smtClean="0"/>
              <a:t>Distribución: </a:t>
            </a:r>
            <a:r>
              <a:rPr lang="es-ES_tradnl" dirty="0" smtClean="0"/>
              <a:t>No hay un lugar específico para cada cosa, todo se puede encontrar en cualquier lugar.</a:t>
            </a:r>
          </a:p>
          <a:p>
            <a:pPr lvl="1" algn="just">
              <a:buNone/>
            </a:pPr>
            <a:endParaRPr lang="es-ES_tradnl" dirty="0" smtClean="0"/>
          </a:p>
          <a:p>
            <a:pPr lvl="1" algn="just"/>
            <a:r>
              <a:rPr lang="es-ES_tradnl" b="1" dirty="0" smtClean="0"/>
              <a:t>Ubicación: </a:t>
            </a:r>
            <a:r>
              <a:rPr lang="es-ES_tradnl" dirty="0" smtClean="0"/>
              <a:t>Algunas cosas se almacenan en estanterías, otras en el piso. Algunas de las que se encuentran en estanterías son de difícil acceso, y las que se encuentran en el piso no respetan la división de la empresa.</a:t>
            </a:r>
          </a:p>
          <a:p>
            <a:pPr lvl="1" algn="just">
              <a:buNone/>
            </a:pPr>
            <a:endParaRPr lang="es-ES_tradnl" dirty="0" smtClean="0"/>
          </a:p>
          <a:p>
            <a:pPr lvl="1" algn="just"/>
            <a:r>
              <a:rPr lang="es-ES_tradnl" b="1" dirty="0" smtClean="0"/>
              <a:t>Señalización: </a:t>
            </a:r>
            <a:r>
              <a:rPr lang="es-ES_tradnl" dirty="0" smtClean="0"/>
              <a:t>Las indicaciones de los productos no son adecuadas puesto que no todos cuentan con alguna y las existentes son pequeñas y poco llamativas</a:t>
            </a:r>
            <a:endParaRPr lang="es-ES_tradnl" b="1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500166" y="6286520"/>
            <a:ext cx="6486548" cy="500042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Plan de Mejoramiento Continuo Solsuole S.A.     Eliana Ramírez - Santiago Vásquez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631844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Almacenamiento</a:t>
            </a:r>
            <a:endParaRPr lang="es-ES_tradnl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21783" t="15537" r="18852" b="24365"/>
          <a:stretch>
            <a:fillRect/>
          </a:stretch>
        </p:blipFill>
        <p:spPr bwMode="auto">
          <a:xfrm>
            <a:off x="285720" y="3194467"/>
            <a:ext cx="3357586" cy="330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19238" t="17773" r="19238" b="24609"/>
          <a:stretch>
            <a:fillRect/>
          </a:stretch>
        </p:blipFill>
        <p:spPr bwMode="auto">
          <a:xfrm>
            <a:off x="5929322" y="3929066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 l="12451" t="12695" r="12109" b="27734"/>
          <a:stretch>
            <a:fillRect/>
          </a:stretch>
        </p:blipFill>
        <p:spPr bwMode="auto">
          <a:xfrm>
            <a:off x="3643306" y="1000108"/>
            <a:ext cx="50720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643438" y="33401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Materia Prima</a:t>
            </a:r>
            <a:endParaRPr lang="es-ES_tradnl" sz="28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 l="13183" t="9765" r="15039" b="28711"/>
          <a:stretch>
            <a:fillRect/>
          </a:stretch>
        </p:blipFill>
        <p:spPr bwMode="auto">
          <a:xfrm>
            <a:off x="1714480" y="3429000"/>
            <a:ext cx="45561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12451" t="9765" r="12109" b="16992"/>
          <a:stretch>
            <a:fillRect/>
          </a:stretch>
        </p:blipFill>
        <p:spPr bwMode="auto">
          <a:xfrm>
            <a:off x="285720" y="1000108"/>
            <a:ext cx="341070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Almacenamiento</a:t>
            </a:r>
            <a:endParaRPr lang="es-ES_tradnl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14942" y="2625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Moldes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183" t="6836" r="17969" b="18945"/>
          <a:stretch>
            <a:fillRect/>
          </a:stretch>
        </p:blipFill>
        <p:spPr bwMode="auto">
          <a:xfrm>
            <a:off x="500034" y="2745018"/>
            <a:ext cx="4729948" cy="38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9970" t="24609" r="28760" b="17773"/>
          <a:stretch>
            <a:fillRect/>
          </a:stretch>
        </p:blipFill>
        <p:spPr bwMode="auto">
          <a:xfrm>
            <a:off x="4214810" y="2786058"/>
            <a:ext cx="4500594" cy="379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22705" t="15625" r="19433" b="23828"/>
          <a:stretch>
            <a:fillRect/>
          </a:stretch>
        </p:blipFill>
        <p:spPr bwMode="auto">
          <a:xfrm>
            <a:off x="5214942" y="1000108"/>
            <a:ext cx="3500462" cy="27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12646" t="8008" r="14844" b="16797"/>
          <a:stretch>
            <a:fillRect/>
          </a:stretch>
        </p:blipFill>
        <p:spPr bwMode="auto">
          <a:xfrm>
            <a:off x="477473" y="1000108"/>
            <a:ext cx="473746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796" y="142852"/>
            <a:ext cx="7467600" cy="631844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Almacenamiento</a:t>
            </a:r>
            <a:endParaRPr lang="es-ES_tradnl" sz="32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-20000"/>
          </a:blip>
          <a:srcRect l="19970" t="17773" r="18506" b="22656"/>
          <a:stretch>
            <a:fillRect/>
          </a:stretch>
        </p:blipFill>
        <p:spPr bwMode="auto">
          <a:xfrm>
            <a:off x="428596" y="785794"/>
            <a:ext cx="40333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214810" y="28572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Producto  en Proceso y Terminado</a:t>
            </a:r>
            <a:endParaRPr lang="es-ES_trad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2451" t="10742" r="12109" b="18945"/>
          <a:stretch>
            <a:fillRect/>
          </a:stretch>
        </p:blipFill>
        <p:spPr bwMode="auto">
          <a:xfrm>
            <a:off x="3786182" y="3143248"/>
            <a:ext cx="49054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4843" t="9961" r="13379" b="21679"/>
          <a:stretch>
            <a:fillRect/>
          </a:stretch>
        </p:blipFill>
        <p:spPr bwMode="auto">
          <a:xfrm>
            <a:off x="4000497" y="785794"/>
            <a:ext cx="4714907" cy="31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27295" t="14844" r="20703" b="25586"/>
          <a:stretch>
            <a:fillRect/>
          </a:stretch>
        </p:blipFill>
        <p:spPr bwMode="auto">
          <a:xfrm>
            <a:off x="428597" y="3357562"/>
            <a:ext cx="374171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120</Words>
  <Application>Microsoft Office PowerPoint</Application>
  <PresentationFormat>Presentación en pantalla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Almacenamiento</vt:lpstr>
      <vt:lpstr>Almacenamiento</vt:lpstr>
      <vt:lpstr>Almacenamiento</vt:lpstr>
      <vt:lpstr>Almacenamiento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Almacenamiento</dc:title>
  <dc:creator>Colossus User</dc:creator>
  <cp:lastModifiedBy>Colossus User</cp:lastModifiedBy>
  <cp:revision>1</cp:revision>
  <dcterms:created xsi:type="dcterms:W3CDTF">2009-04-22T02:49:58Z</dcterms:created>
  <dcterms:modified xsi:type="dcterms:W3CDTF">2009-04-22T02:51:04Z</dcterms:modified>
</cp:coreProperties>
</file>