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732B6C-FB7F-4CC5-9C39-31CA5A076435}" type="datetimeFigureOut">
              <a:rPr lang="es-AR" smtClean="0"/>
              <a:t>21/04/2009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79ADAB-92AF-426A-932D-275F02265EC0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852"/>
            <a:ext cx="7467600" cy="1143000"/>
          </a:xfrm>
        </p:spPr>
        <p:txBody>
          <a:bodyPr>
            <a:normAutofit/>
          </a:bodyPr>
          <a:lstStyle/>
          <a:p>
            <a:r>
              <a:rPr lang="es-ES" b="1" dirty="0"/>
              <a:t>OBJETIVOS DE CALIDAD:</a:t>
            </a:r>
            <a:r>
              <a:rPr lang="es-ES" dirty="0"/>
              <a:t/>
            </a:r>
            <a:br>
              <a:rPr lang="es-ES" dirty="0"/>
            </a:b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28596" y="1000108"/>
            <a:ext cx="8215370" cy="5500726"/>
          </a:xfrm>
        </p:spPr>
        <p:txBody>
          <a:bodyPr>
            <a:noAutofit/>
          </a:bodyPr>
          <a:lstStyle/>
          <a:p>
            <a:pPr lvl="0"/>
            <a:r>
              <a:rPr lang="es-ES" sz="2000" dirty="0"/>
              <a:t>Lograr que los estilos propuestos a los clientes generen pedidos que liberen la inversión en moldería en un 80% mínimo del presupuesto determinado para cada año. Con un mínimo de 15.000 pares por serie en un 50% de las propuestas</a:t>
            </a:r>
            <a:r>
              <a:rPr lang="es-ES" sz="2000" dirty="0" smtClean="0"/>
              <a:t>.</a:t>
            </a:r>
          </a:p>
          <a:p>
            <a:pPr lvl="0">
              <a:buNone/>
            </a:pPr>
            <a:endParaRPr lang="es-ES" sz="2000" dirty="0" smtClean="0"/>
          </a:p>
          <a:p>
            <a:pPr lvl="0"/>
            <a:r>
              <a:rPr lang="es-ES" sz="2000" dirty="0" smtClean="0"/>
              <a:t>Devoluciones </a:t>
            </a:r>
            <a:r>
              <a:rPr lang="es-ES" sz="2000" dirty="0"/>
              <a:t>de los clientes máximo 0.2</a:t>
            </a:r>
            <a:r>
              <a:rPr lang="es-ES" sz="2000" dirty="0" smtClean="0"/>
              <a:t>%.</a:t>
            </a:r>
          </a:p>
          <a:p>
            <a:pPr lvl="0"/>
            <a:endParaRPr lang="es-ES" sz="2000" dirty="0"/>
          </a:p>
          <a:p>
            <a:pPr lvl="0"/>
            <a:r>
              <a:rPr lang="es-ES" sz="2000" dirty="0"/>
              <a:t>Cumplimiento cliente en calidad y fecha de entrega en un 93</a:t>
            </a:r>
            <a:r>
              <a:rPr lang="es-ES" sz="2000" dirty="0" smtClean="0"/>
              <a:t>%</a:t>
            </a:r>
          </a:p>
          <a:p>
            <a:pPr lvl="0"/>
            <a:endParaRPr lang="es-ES" sz="2000" dirty="0"/>
          </a:p>
          <a:p>
            <a:pPr lvl="0"/>
            <a:r>
              <a:rPr lang="es-ES" sz="2000" dirty="0"/>
              <a:t>Disminuir el desperdicio: Caucho=15%, Poliuretano=25%, </a:t>
            </a:r>
            <a:endParaRPr lang="es-ES" sz="2000" dirty="0" smtClean="0"/>
          </a:p>
          <a:p>
            <a:pPr lvl="0">
              <a:buNone/>
            </a:pPr>
            <a:endParaRPr lang="es-ES" sz="2000" dirty="0" smtClean="0"/>
          </a:p>
          <a:p>
            <a:pPr lvl="0"/>
            <a:r>
              <a:rPr lang="es-ES" sz="2000" dirty="0" smtClean="0"/>
              <a:t>termoplástico=10%</a:t>
            </a:r>
          </a:p>
          <a:p>
            <a:pPr lvl="0">
              <a:buNone/>
            </a:pPr>
            <a:endParaRPr lang="es-ES" sz="2000" dirty="0"/>
          </a:p>
          <a:p>
            <a:r>
              <a:rPr lang="es-ES" sz="2000" dirty="0"/>
              <a:t>Mejorar continuamente el sistema de Gestión de la Calidad.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87</Words>
  <Application>Microsoft Office PowerPoint</Application>
  <PresentationFormat>Presentación en pantalla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Mirador</vt:lpstr>
      <vt:lpstr>OBJETIVOS DE CALIDAD: </vt:lpstr>
    </vt:vector>
  </TitlesOfParts>
  <Company>Windows XP Colossus Edition 2 Reloaded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OBJETIVOS DE CALIDAD: </dc:title>
  <dc:creator>Colossus User</dc:creator>
  <cp:lastModifiedBy>Colossus User</cp:lastModifiedBy>
  <cp:revision>1</cp:revision>
  <dcterms:created xsi:type="dcterms:W3CDTF">2009-04-22T02:39:34Z</dcterms:created>
  <dcterms:modified xsi:type="dcterms:W3CDTF">2009-04-22T02:39:50Z</dcterms:modified>
</cp:coreProperties>
</file>