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503DDAE-8769-412C-B176-D09503DCC1A2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50F2B4-D686-4A93-A5A7-0EB757AA865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DDAE-8769-412C-B176-D09503DCC1A2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F2B4-D686-4A93-A5A7-0EB757AA865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DDAE-8769-412C-B176-D09503DCC1A2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F2B4-D686-4A93-A5A7-0EB757AA865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03DDAE-8769-412C-B176-D09503DCC1A2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50F2B4-D686-4A93-A5A7-0EB757AA8652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503DDAE-8769-412C-B176-D09503DCC1A2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50F2B4-D686-4A93-A5A7-0EB757AA865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DDAE-8769-412C-B176-D09503DCC1A2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F2B4-D686-4A93-A5A7-0EB757AA8652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DDAE-8769-412C-B176-D09503DCC1A2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F2B4-D686-4A93-A5A7-0EB757AA8652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03DDAE-8769-412C-B176-D09503DCC1A2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50F2B4-D686-4A93-A5A7-0EB757AA8652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DDAE-8769-412C-B176-D09503DCC1A2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F2B4-D686-4A93-A5A7-0EB757AA865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503DDAE-8769-412C-B176-D09503DCC1A2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50F2B4-D686-4A93-A5A7-0EB757AA8652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03DDAE-8769-412C-B176-D09503DCC1A2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50F2B4-D686-4A93-A5A7-0EB757AA8652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03DDAE-8769-412C-B176-D09503DCC1A2}" type="datetimeFigureOut">
              <a:rPr lang="es-AR" smtClean="0"/>
              <a:t>21/04/2009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50F2B4-D686-4A93-A5A7-0EB757AA8652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ducima.com/herramientas-t8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357694"/>
            <a:ext cx="3286148" cy="232581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076"/>
            <a:ext cx="7467600" cy="725470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Disposición de Herramientas</a:t>
            </a:r>
            <a:endParaRPr lang="es-ES_tradn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7758138" cy="3857652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Los principales problemas encontrados son:</a:t>
            </a:r>
          </a:p>
          <a:p>
            <a:pPr algn="just">
              <a:buNone/>
            </a:pPr>
            <a:endParaRPr lang="es-ES_tradnl" dirty="0" smtClean="0"/>
          </a:p>
          <a:p>
            <a:pPr lvl="1" algn="just"/>
            <a:r>
              <a:rPr lang="es-ES_tradnl" b="1" dirty="0" smtClean="0"/>
              <a:t>Ubicación: </a:t>
            </a:r>
            <a:r>
              <a:rPr lang="es-ES_tradnl" dirty="0" smtClean="0"/>
              <a:t>Las herramientas no cuentan con un lugar apropiado que permita su fácil manipulación, por el contrario estas se pueden encuentran en cualquier lugar lo cual dificulta conocer su cantidad y su manejo apropiado.</a:t>
            </a:r>
          </a:p>
          <a:p>
            <a:pPr lvl="1" algn="just">
              <a:buNone/>
            </a:pPr>
            <a:endParaRPr lang="es-ES_tradnl" b="1" dirty="0" smtClean="0"/>
          </a:p>
          <a:p>
            <a:pPr lvl="1" algn="just">
              <a:buNone/>
            </a:pPr>
            <a:r>
              <a:rPr lang="es-ES_tradnl" dirty="0" smtClean="0"/>
              <a:t>Algunas herramientas representan riesgo de accidentes, (herramientas cortopunsantes).</a:t>
            </a:r>
          </a:p>
          <a:p>
            <a:endParaRPr lang="es-ES_tradnl" dirty="0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500166" y="6286520"/>
            <a:ext cx="6486548" cy="500042"/>
          </a:xfrm>
          <a:prstGeom prst="rect">
            <a:avLst/>
          </a:prstGeom>
        </p:spPr>
        <p:txBody>
          <a:bodyPr/>
          <a:lstStyle/>
          <a:p>
            <a:r>
              <a:rPr lang="es-AR" dirty="0" smtClean="0"/>
              <a:t>Plan de Mejoramiento Continuo Solsuole S.A.     Eliana Ramírez - Santiago Vásquez</a:t>
            </a:r>
            <a:endParaRPr lang="es-ES_trad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es-ES_tradnl" dirty="0" smtClean="0"/>
              <a:t>Disposición de Herramientas</a:t>
            </a:r>
            <a:endParaRPr lang="es-ES_tradnl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5121" t="9409" r="15322" b="28763"/>
          <a:stretch>
            <a:fillRect/>
          </a:stretch>
        </p:blipFill>
        <p:spPr bwMode="auto">
          <a:xfrm>
            <a:off x="4500562" y="3857628"/>
            <a:ext cx="417912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 l="15576" t="8008" r="12646" b="17773"/>
          <a:stretch>
            <a:fillRect/>
          </a:stretch>
        </p:blipFill>
        <p:spPr bwMode="auto">
          <a:xfrm>
            <a:off x="285720" y="3110644"/>
            <a:ext cx="4357718" cy="353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 l="14111" t="26563" r="22168" b="28515"/>
          <a:stretch>
            <a:fillRect/>
          </a:stretch>
        </p:blipFill>
        <p:spPr bwMode="auto">
          <a:xfrm>
            <a:off x="285720" y="1071547"/>
            <a:ext cx="37862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/>
          <a:srcRect l="21435" t="14844" r="19238" b="24609"/>
          <a:stretch>
            <a:fillRect/>
          </a:stretch>
        </p:blipFill>
        <p:spPr bwMode="auto">
          <a:xfrm>
            <a:off x="3929058" y="1071546"/>
            <a:ext cx="466651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72</Words>
  <Application>Microsoft Office PowerPoint</Application>
  <PresentationFormat>Presentación en pantalla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Mirador</vt:lpstr>
      <vt:lpstr>Disposición de Herramientas</vt:lpstr>
      <vt:lpstr>Disposición de Herramientas</vt:lpstr>
    </vt:vector>
  </TitlesOfParts>
  <Company>Windows XP Colossus Edition 2 Reloaded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Disposición de Herramientas</dc:title>
  <dc:creator>Colossus User</dc:creator>
  <cp:lastModifiedBy>Colossus User</cp:lastModifiedBy>
  <cp:revision>1</cp:revision>
  <dcterms:created xsi:type="dcterms:W3CDTF">2009-04-22T02:53:08Z</dcterms:created>
  <dcterms:modified xsi:type="dcterms:W3CDTF">2009-04-22T02:53:47Z</dcterms:modified>
</cp:coreProperties>
</file>