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A1569EF-3441-481E-B4AD-D5C4B4009808}" type="datetimeFigureOut">
              <a:rPr lang="es-AR" smtClean="0"/>
              <a:t>21/04/2009</a:t>
            </a:fld>
            <a:endParaRPr lang="es-ES_tradn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ES_tradnl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C8C99AF-71A4-4335-BB77-446AA90AA808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69EF-3441-481E-B4AD-D5C4B4009808}" type="datetimeFigureOut">
              <a:rPr lang="es-AR" smtClean="0"/>
              <a:t>21/04/2009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99AF-71A4-4335-BB77-446AA90AA808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69EF-3441-481E-B4AD-D5C4B4009808}" type="datetimeFigureOut">
              <a:rPr lang="es-AR" smtClean="0"/>
              <a:t>21/04/2009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99AF-71A4-4335-BB77-446AA90AA808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A1569EF-3441-481E-B4AD-D5C4B4009808}" type="datetimeFigureOut">
              <a:rPr lang="es-AR" smtClean="0"/>
              <a:t>21/04/2009</a:t>
            </a:fld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C8C99AF-71A4-4335-BB77-446AA90AA808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A1569EF-3441-481E-B4AD-D5C4B4009808}" type="datetimeFigureOut">
              <a:rPr lang="es-AR" smtClean="0"/>
              <a:t>21/04/2009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ES_tradnl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C8C99AF-71A4-4335-BB77-446AA90AA808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69EF-3441-481E-B4AD-D5C4B4009808}" type="datetimeFigureOut">
              <a:rPr lang="es-AR" smtClean="0"/>
              <a:t>21/04/2009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99AF-71A4-4335-BB77-446AA90AA808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69EF-3441-481E-B4AD-D5C4B4009808}" type="datetimeFigureOut">
              <a:rPr lang="es-AR" smtClean="0"/>
              <a:t>21/04/2009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99AF-71A4-4335-BB77-446AA90AA808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A1569EF-3441-481E-B4AD-D5C4B4009808}" type="datetimeFigureOut">
              <a:rPr lang="es-AR" smtClean="0"/>
              <a:t>21/04/2009</a:t>
            </a:fld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C8C99AF-71A4-4335-BB77-446AA90AA808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569EF-3441-481E-B4AD-D5C4B4009808}" type="datetimeFigureOut">
              <a:rPr lang="es-AR" smtClean="0"/>
              <a:t>21/04/2009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C99AF-71A4-4335-BB77-446AA90AA808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A1569EF-3441-481E-B4AD-D5C4B4009808}" type="datetimeFigureOut">
              <a:rPr lang="es-AR" smtClean="0"/>
              <a:t>21/04/2009</a:t>
            </a:fld>
            <a:endParaRPr lang="es-ES_tradnl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C8C99AF-71A4-4335-BB77-446AA90AA808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ES_trad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A1569EF-3441-481E-B4AD-D5C4B4009808}" type="datetimeFigureOut">
              <a:rPr lang="es-AR" smtClean="0"/>
              <a:t>21/04/2009</a:t>
            </a:fld>
            <a:endParaRPr lang="es-ES_tradn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C8C99AF-71A4-4335-BB77-446AA90AA808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A1569EF-3441-481E-B4AD-D5C4B4009808}" type="datetimeFigureOut">
              <a:rPr lang="es-AR" smtClean="0"/>
              <a:t>21/04/2009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C8C99AF-71A4-4335-BB77-446AA90AA808}" type="slidenum">
              <a:rPr lang="es-ES_tradnl" smtClean="0"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/>
          </a:bodyPr>
          <a:lstStyle/>
          <a:p>
            <a:r>
              <a:rPr lang="es-ES_tradnl" dirty="0" smtClean="0"/>
              <a:t>Comunicación</a:t>
            </a:r>
            <a:endParaRPr lang="es-ES_tradn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571472" y="1285860"/>
            <a:ext cx="7286676" cy="4830902"/>
          </a:xfrm>
        </p:spPr>
        <p:txBody>
          <a:bodyPr/>
          <a:lstStyle/>
          <a:p>
            <a:pPr>
              <a:buNone/>
            </a:pPr>
            <a:r>
              <a:rPr lang="es-ES_tradnl" dirty="0" smtClean="0"/>
              <a:t>Aspectos a mejorar:</a:t>
            </a:r>
          </a:p>
          <a:p>
            <a:pPr>
              <a:buNone/>
            </a:pPr>
            <a:endParaRPr lang="es-ES_tradnl" dirty="0" smtClean="0"/>
          </a:p>
          <a:p>
            <a:pPr lvl="1"/>
            <a:r>
              <a:rPr lang="es-ES_tradnl" dirty="0" smtClean="0"/>
              <a:t>Comunicación Gerencia – Empleados</a:t>
            </a:r>
          </a:p>
          <a:p>
            <a:pPr lvl="1">
              <a:buNone/>
            </a:pPr>
            <a:endParaRPr lang="es-ES_tradnl" dirty="0" smtClean="0"/>
          </a:p>
          <a:p>
            <a:pPr lvl="1"/>
            <a:r>
              <a:rPr lang="es-ES_tradnl" dirty="0" smtClean="0"/>
              <a:t>Visualización de información</a:t>
            </a:r>
            <a:endParaRPr lang="es-ES_tradnl" dirty="0"/>
          </a:p>
        </p:txBody>
      </p:sp>
      <p:sp>
        <p:nvSpPr>
          <p:cNvPr id="5" name="9 Marcador de pie de página"/>
          <p:cNvSpPr>
            <a:spLocks noGrp="1"/>
          </p:cNvSpPr>
          <p:nvPr>
            <p:ph type="ftr" sz="quarter" idx="16"/>
          </p:nvPr>
        </p:nvSpPr>
        <p:spPr>
          <a:xfrm>
            <a:off x="1428728" y="6357982"/>
            <a:ext cx="6486548" cy="500042"/>
          </a:xfrm>
          <a:prstGeom prst="rect">
            <a:avLst/>
          </a:prstGeom>
        </p:spPr>
        <p:txBody>
          <a:bodyPr/>
          <a:lstStyle/>
          <a:p>
            <a:r>
              <a:rPr lang="es-AR" dirty="0" smtClean="0"/>
              <a:t>Plan de Mejoramiento Continuo Solsuole S.A.     Eliana Ramírez - Santiago Vásquez</a:t>
            </a:r>
            <a:endParaRPr lang="es-ES_tradnl" dirty="0"/>
          </a:p>
        </p:txBody>
      </p:sp>
      <p:pic>
        <p:nvPicPr>
          <p:cNvPr id="31746" name="Picture 2" descr="http://www.monografias.com/trabajos55/comunicacion-y-lenguaje/Image12765.gif"/>
          <p:cNvPicPr>
            <a:picLocks noChangeAspect="1" noChangeArrowheads="1"/>
          </p:cNvPicPr>
          <p:nvPr/>
        </p:nvPicPr>
        <p:blipFill>
          <a:blip r:embed="rId2"/>
          <a:srcRect t="19194"/>
          <a:stretch>
            <a:fillRect/>
          </a:stretch>
        </p:blipFill>
        <p:spPr bwMode="auto">
          <a:xfrm>
            <a:off x="857224" y="3722713"/>
            <a:ext cx="6550025" cy="27066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Comunicación gerencia-empleados</a:t>
            </a:r>
            <a:endParaRPr lang="es-E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19043" t="27344" r="33349" b="23828"/>
          <a:stretch>
            <a:fillRect/>
          </a:stretch>
        </p:blipFill>
        <p:spPr bwMode="auto">
          <a:xfrm>
            <a:off x="285720" y="1357298"/>
            <a:ext cx="343616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 l="17041" t="28515" r="37549" b="24609"/>
          <a:stretch>
            <a:fillRect/>
          </a:stretch>
        </p:blipFill>
        <p:spPr bwMode="auto">
          <a:xfrm>
            <a:off x="285720" y="3857628"/>
            <a:ext cx="3571900" cy="276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l="17578" t="20508" r="24560" b="21875"/>
          <a:stretch>
            <a:fillRect/>
          </a:stretch>
        </p:blipFill>
        <p:spPr bwMode="auto">
          <a:xfrm>
            <a:off x="3714744" y="1357298"/>
            <a:ext cx="514716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428604"/>
            <a:ext cx="5400684" cy="77472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Visualización de la información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9167" t="11666" r="45312" b="35000"/>
          <a:stretch>
            <a:fillRect/>
          </a:stretch>
        </p:blipFill>
        <p:spPr bwMode="auto">
          <a:xfrm>
            <a:off x="2643174" y="4195866"/>
            <a:ext cx="1928826" cy="251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5572132" y="714356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Cartelería</a:t>
            </a:r>
            <a:endParaRPr lang="es-ES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9688" t="10000" r="45833" b="35833"/>
          <a:stretch>
            <a:fillRect/>
          </a:stretch>
        </p:blipFill>
        <p:spPr bwMode="auto">
          <a:xfrm>
            <a:off x="5929322" y="1214422"/>
            <a:ext cx="278939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20312" t="14166" r="37500" b="33333"/>
          <a:stretch>
            <a:fillRect/>
          </a:stretch>
        </p:blipFill>
        <p:spPr bwMode="auto">
          <a:xfrm>
            <a:off x="4572000" y="3571876"/>
            <a:ext cx="413319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l="16667" t="19167" r="36458" b="29166"/>
          <a:stretch>
            <a:fillRect/>
          </a:stretch>
        </p:blipFill>
        <p:spPr bwMode="auto">
          <a:xfrm>
            <a:off x="1645368" y="1214422"/>
            <a:ext cx="435539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 l="25634" t="20508" r="47266" b="21875"/>
          <a:stretch>
            <a:fillRect/>
          </a:stretch>
        </p:blipFill>
        <p:spPr bwMode="auto">
          <a:xfrm>
            <a:off x="164638" y="1214422"/>
            <a:ext cx="147840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/>
          <a:srcRect l="23633" t="25586" r="34619" b="22656"/>
          <a:stretch>
            <a:fillRect/>
          </a:stretch>
        </p:blipFill>
        <p:spPr bwMode="auto">
          <a:xfrm>
            <a:off x="214282" y="4143380"/>
            <a:ext cx="276586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2226" t="29297" r="40674" b="40429"/>
          <a:stretch>
            <a:fillRect/>
          </a:stretch>
        </p:blipFill>
        <p:spPr bwMode="auto">
          <a:xfrm>
            <a:off x="5387777" y="500043"/>
            <a:ext cx="3327627" cy="27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 l="19971" t="27539" r="24365" b="27539"/>
          <a:stretch>
            <a:fillRect/>
          </a:stretch>
        </p:blipFill>
        <p:spPr bwMode="auto">
          <a:xfrm>
            <a:off x="571472" y="500042"/>
            <a:ext cx="4857784" cy="29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 l="19970" t="24609" r="30957" b="25586"/>
          <a:stretch>
            <a:fillRect/>
          </a:stretch>
        </p:blipFill>
        <p:spPr bwMode="auto">
          <a:xfrm>
            <a:off x="4286248" y="3200825"/>
            <a:ext cx="4429156" cy="337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 l="20703" t="28515" r="36084" b="28516"/>
          <a:stretch>
            <a:fillRect/>
          </a:stretch>
        </p:blipFill>
        <p:spPr bwMode="auto">
          <a:xfrm>
            <a:off x="428596" y="3429000"/>
            <a:ext cx="421484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 l="16308" t="18750" r="30957" b="27539"/>
          <a:stretch>
            <a:fillRect/>
          </a:stretch>
        </p:blipFill>
        <p:spPr bwMode="auto">
          <a:xfrm>
            <a:off x="3571868" y="5535427"/>
            <a:ext cx="1357322" cy="103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28027" t="21679" r="36084" b="23633"/>
          <a:stretch>
            <a:fillRect/>
          </a:stretch>
        </p:blipFill>
        <p:spPr bwMode="auto">
          <a:xfrm>
            <a:off x="6215074" y="3857628"/>
            <a:ext cx="250033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 l="18506" t="18750" r="25097" b="25586"/>
          <a:stretch>
            <a:fillRect/>
          </a:stretch>
        </p:blipFill>
        <p:spPr bwMode="auto">
          <a:xfrm>
            <a:off x="428596" y="1285860"/>
            <a:ext cx="4500594" cy="3331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l="24170" t="22461" r="29687" b="32617"/>
          <a:stretch>
            <a:fillRect/>
          </a:stretch>
        </p:blipFill>
        <p:spPr bwMode="auto">
          <a:xfrm>
            <a:off x="4929191" y="1285860"/>
            <a:ext cx="3786214" cy="276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l="35156" t="23437" r="40674" b="34570"/>
          <a:stretch>
            <a:fillRect/>
          </a:stretch>
        </p:blipFill>
        <p:spPr bwMode="auto">
          <a:xfrm>
            <a:off x="4857752" y="2500306"/>
            <a:ext cx="1714512" cy="223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 l="21240" t="19531" r="24560" b="23828"/>
          <a:stretch>
            <a:fillRect/>
          </a:stretch>
        </p:blipFill>
        <p:spPr bwMode="auto">
          <a:xfrm>
            <a:off x="3557088" y="4500570"/>
            <a:ext cx="26579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 l="17578" t="25390" r="24560" b="25781"/>
          <a:stretch>
            <a:fillRect/>
          </a:stretch>
        </p:blipFill>
        <p:spPr bwMode="auto">
          <a:xfrm>
            <a:off x="357190" y="4572008"/>
            <a:ext cx="321467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28596" y="428604"/>
            <a:ext cx="5400684" cy="77472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Visualización de la información</a:t>
            </a:r>
            <a:endParaRPr lang="es-ES" dirty="0"/>
          </a:p>
        </p:txBody>
      </p:sp>
      <p:sp>
        <p:nvSpPr>
          <p:cNvPr id="14" name="13 CuadroTexto"/>
          <p:cNvSpPr txBox="1"/>
          <p:nvPr/>
        </p:nvSpPr>
        <p:spPr>
          <a:xfrm>
            <a:off x="5572132" y="714356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Señalización</a:t>
            </a:r>
            <a:endParaRPr lang="es-ES" sz="2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8789" t="19531" r="36279" b="25781"/>
          <a:stretch>
            <a:fillRect/>
          </a:stretch>
        </p:blipFill>
        <p:spPr bwMode="auto">
          <a:xfrm>
            <a:off x="464314" y="571479"/>
            <a:ext cx="8036776" cy="600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0</TotalTime>
  <Words>36</Words>
  <Application>Microsoft Office PowerPoint</Application>
  <PresentationFormat>Presentación en pantalla (4:3)</PresentationFormat>
  <Paragraphs>12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Mirador</vt:lpstr>
      <vt:lpstr>Comunicación</vt:lpstr>
      <vt:lpstr>Comunicación gerencia-empleados</vt:lpstr>
      <vt:lpstr>Visualización de la información</vt:lpstr>
      <vt:lpstr>Diapositiva 4</vt:lpstr>
      <vt:lpstr>Visualización de la información</vt:lpstr>
      <vt:lpstr>Diapositiva 6</vt:lpstr>
    </vt:vector>
  </TitlesOfParts>
  <Company>Windows XP Colossus Edition 2 Reloaded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Comunicación</dc:title>
  <dc:creator>Colossus User</dc:creator>
  <cp:lastModifiedBy>Colossus User</cp:lastModifiedBy>
  <cp:revision>1</cp:revision>
  <dcterms:created xsi:type="dcterms:W3CDTF">2009-04-22T02:54:41Z</dcterms:created>
  <dcterms:modified xsi:type="dcterms:W3CDTF">2009-04-22T02:55:10Z</dcterms:modified>
</cp:coreProperties>
</file>