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1" r:id="rId12"/>
    <p:sldId id="268" r:id="rId13"/>
    <p:sldId id="267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9933"/>
    <a:srgbClr val="FF6600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9790B0-F9C6-42FD-9A23-EC85323052D8}" type="datetimeFigureOut">
              <a:rPr lang="es-CO" smtClean="0"/>
              <a:pPr/>
              <a:t>19/5/2009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0C3FC8-CC78-4CBA-93B7-5AD0EA32783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3355848"/>
            <a:ext cx="8077200" cy="1673352"/>
          </a:xfrm>
        </p:spPr>
        <p:txBody>
          <a:bodyPr/>
          <a:lstStyle/>
          <a:p>
            <a:r>
              <a:rPr lang="es-CO" dirty="0" smtClean="0"/>
              <a:t>CAREPIPE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828800"/>
            <a:ext cx="8077200" cy="1499616"/>
          </a:xfrm>
        </p:spPr>
        <p:txBody>
          <a:bodyPr/>
          <a:lstStyle/>
          <a:p>
            <a:r>
              <a:rPr lang="es-CO" dirty="0" smtClean="0"/>
              <a:t>IMPLEMENTACIÓN  5´S</a:t>
            </a:r>
            <a:endParaRPr lang="es-CO" dirty="0"/>
          </a:p>
        </p:txBody>
      </p:sp>
      <p:pic>
        <p:nvPicPr>
          <p:cNvPr id="5" name="4 Imagen" descr="n554591757_1750029_4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14290"/>
            <a:ext cx="5753100" cy="3829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COMPARATIVO</a:t>
            </a:r>
            <a:endParaRPr kumimoji="0" lang="es-CO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57290" y="1857364"/>
            <a:ext cx="14879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/>
                <a:solidFill>
                  <a:srgbClr val="0099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ANTES</a:t>
            </a:r>
            <a:endParaRPr lang="es-ES" sz="3200" b="1" spc="50" dirty="0">
              <a:ln w="11430"/>
              <a:solidFill>
                <a:srgbClr val="0099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730433" y="1785926"/>
            <a:ext cx="1984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/>
                <a:solidFill>
                  <a:srgbClr val="0099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DESPUÉS</a:t>
            </a:r>
            <a:endParaRPr lang="es-ES" sz="3200" b="1" spc="50" dirty="0">
              <a:ln w="11430"/>
              <a:solidFill>
                <a:srgbClr val="0099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11 Marcador de contenido" descr="jj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643182"/>
            <a:ext cx="2880000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999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13 Marcador de contenido" descr="29042009(00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3000372"/>
            <a:ext cx="3600000" cy="27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999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14 Imagen" descr="bsgfh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880000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999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SUPRIMIR</a:t>
            </a:r>
            <a:r>
              <a:rPr kumimoji="0" lang="es-CO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SUCIEDAD</a:t>
            </a:r>
            <a:endParaRPr kumimoji="0" lang="es-CO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5 Marcador de contenido" descr="DSC025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39"/>
            <a:ext cx="5786478" cy="4339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SEÑALAR ANOMALÍAS</a:t>
            </a:r>
            <a:endParaRPr kumimoji="0" lang="es-CO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57224" y="1785926"/>
            <a:ext cx="3116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Toallas de papel</a:t>
            </a:r>
            <a:endParaRPr lang="es-ES" sz="32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730433" y="1785926"/>
            <a:ext cx="1805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Lámpara</a:t>
            </a:r>
            <a:endParaRPr lang="es-ES" sz="32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15 Marcador de contenido" descr="29042009(017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5404" y="2768695"/>
            <a:ext cx="3960000" cy="297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10 Marcador de contenido" descr="29042009(009)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46286" r="54722"/>
          <a:stretch>
            <a:fillRect/>
          </a:stretch>
        </p:blipFill>
        <p:spPr>
          <a:xfrm>
            <a:off x="642910" y="2786058"/>
            <a:ext cx="3348000" cy="29788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6 Flecha abajo"/>
          <p:cNvSpPr/>
          <p:nvPr/>
        </p:nvSpPr>
        <p:spPr>
          <a:xfrm rot="14886673">
            <a:off x="1912416" y="3663837"/>
            <a:ext cx="428628" cy="1024299"/>
          </a:xfrm>
          <a:prstGeom prst="downArrow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SEGUIR</a:t>
            </a:r>
            <a:r>
              <a:rPr kumimoji="0" lang="es-CO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MEJORANDO</a:t>
            </a:r>
            <a:endParaRPr kumimoji="0" lang="es-CO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57224" y="1785926"/>
            <a:ext cx="3113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Mesa de trabajo</a:t>
            </a:r>
            <a:endParaRPr lang="es-ES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072066" y="1785926"/>
            <a:ext cx="3225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Caras de la mesa</a:t>
            </a:r>
            <a:endParaRPr lang="es-ES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9" name="10 Grupo"/>
          <p:cNvGrpSpPr/>
          <p:nvPr/>
        </p:nvGrpSpPr>
        <p:grpSpPr>
          <a:xfrm>
            <a:off x="428596" y="2786058"/>
            <a:ext cx="4000528" cy="2857520"/>
            <a:chOff x="1857356" y="1285860"/>
            <a:chExt cx="4857784" cy="3571900"/>
          </a:xfrm>
        </p:grpSpPr>
        <p:sp>
          <p:nvSpPr>
            <p:cNvPr id="20" name="6 Rectángulo"/>
            <p:cNvSpPr/>
            <p:nvPr/>
          </p:nvSpPr>
          <p:spPr>
            <a:xfrm>
              <a:off x="1857356" y="1285860"/>
              <a:ext cx="2428892" cy="1785950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 smtClean="0"/>
                <a:t>CAFE</a:t>
              </a:r>
              <a:endParaRPr lang="es-ES" dirty="0"/>
            </a:p>
          </p:txBody>
        </p:sp>
        <p:sp>
          <p:nvSpPr>
            <p:cNvPr id="21" name="7 Rectángulo"/>
            <p:cNvSpPr/>
            <p:nvPr/>
          </p:nvSpPr>
          <p:spPr>
            <a:xfrm>
              <a:off x="4286248" y="1285860"/>
              <a:ext cx="2428892" cy="1785950"/>
            </a:xfrm>
            <a:prstGeom prst="rect">
              <a:avLst/>
            </a:prstGeom>
            <a:solidFill>
              <a:srgbClr val="1116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 smtClean="0"/>
                <a:t>VAINILLA</a:t>
              </a:r>
              <a:endParaRPr lang="es-ES" dirty="0"/>
            </a:p>
          </p:txBody>
        </p:sp>
        <p:sp>
          <p:nvSpPr>
            <p:cNvPr id="22" name="8 Rectángulo"/>
            <p:cNvSpPr/>
            <p:nvPr/>
          </p:nvSpPr>
          <p:spPr>
            <a:xfrm>
              <a:off x="1857356" y="3071810"/>
              <a:ext cx="2428892" cy="17859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 smtClean="0"/>
                <a:t>TRADICIONAL</a:t>
              </a:r>
              <a:endParaRPr lang="es-ES" dirty="0"/>
            </a:p>
          </p:txBody>
        </p:sp>
        <p:sp>
          <p:nvSpPr>
            <p:cNvPr id="23" name="9 Rectángulo"/>
            <p:cNvSpPr/>
            <p:nvPr/>
          </p:nvSpPr>
          <p:spPr>
            <a:xfrm>
              <a:off x="4286248" y="3071810"/>
              <a:ext cx="2428892" cy="178595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dirty="0" smtClean="0"/>
                <a:t>BAILEYS</a:t>
              </a:r>
              <a:endParaRPr lang="es-ES" dirty="0"/>
            </a:p>
          </p:txBody>
        </p:sp>
      </p:grpSp>
      <p:pic>
        <p:nvPicPr>
          <p:cNvPr id="24" name="2 Imagen" descr="DSC0253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839992" y="2786058"/>
            <a:ext cx="3661098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-4760887">
            <a:off x="7805407" y="5473234"/>
            <a:ext cx="1012825" cy="587375"/>
          </a:xfrm>
          <a:prstGeom prst="curvedUpArrow">
            <a:avLst>
              <a:gd name="adj1" fmla="val 34486"/>
              <a:gd name="adj2" fmla="val 68973"/>
              <a:gd name="adj3" fmla="val 33333"/>
            </a:avLst>
          </a:prstGeom>
          <a:solidFill>
            <a:srgbClr val="00B0F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285728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parte de la empresa</a:t>
            </a:r>
            <a:endParaRPr lang="es-E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SEPARAR INNECESARIOS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1643042" y="1571612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2800" b="1" dirty="0" smtClean="0">
                <a:ln/>
                <a:solidFill>
                  <a:srgbClr val="7030A0"/>
                </a:solidFill>
              </a:rPr>
              <a:t>Implementación de tarjetas moradas</a:t>
            </a:r>
            <a:endParaRPr lang="es-ES" sz="2800" b="1" dirty="0">
              <a:ln/>
              <a:solidFill>
                <a:srgbClr val="7030A0"/>
              </a:solidFill>
            </a:endParaRPr>
          </a:p>
        </p:txBody>
      </p:sp>
      <p:pic>
        <p:nvPicPr>
          <p:cNvPr id="10" name="9 Imagen" descr="29042009(00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2556000" cy="191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6 Imagen" descr="29042009(0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80930" y="3248434"/>
            <a:ext cx="2556000" cy="191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10 Imagen" descr="29042009(0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625588"/>
            <a:ext cx="2556000" cy="191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11 Imagen" descr="29042009(0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572008"/>
            <a:ext cx="2556000" cy="191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12 Imagen" descr="29042009(01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285992"/>
            <a:ext cx="2556000" cy="191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SEPARAR INNECESARIOS</a:t>
            </a:r>
            <a:endParaRPr lang="es-CO" dirty="0"/>
          </a:p>
        </p:txBody>
      </p:sp>
      <p:pic>
        <p:nvPicPr>
          <p:cNvPr id="5" name="4 Imagen" descr="29042009(019)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3000364" y="2071678"/>
            <a:ext cx="3276000" cy="4368000"/>
          </a:xfrm>
          <a:prstGeom prst="roundRect">
            <a:avLst>
              <a:gd name="adj" fmla="val 381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1643042" y="1571612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2800" b="1" dirty="0" smtClean="0">
                <a:ln/>
                <a:solidFill>
                  <a:srgbClr val="7030A0"/>
                </a:solidFill>
              </a:rPr>
              <a:t>Lista de registro de tarjetas moradas</a:t>
            </a:r>
            <a:endParaRPr lang="es-ES" sz="2800" b="1" dirty="0">
              <a:ln/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SITUAR NECESARIOS</a:t>
            </a:r>
            <a:endParaRPr lang="es-CO" dirty="0"/>
          </a:p>
        </p:txBody>
      </p:sp>
      <p:pic>
        <p:nvPicPr>
          <p:cNvPr id="9" name="8 Imagen" descr="gnhs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934" y="3214686"/>
            <a:ext cx="3960000" cy="297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6215074" y="50004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Ubicar cada cosa en su lugar  y  un lugar para cada cosa</a:t>
            </a:r>
            <a:endParaRPr lang="es-ES" sz="1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05908" y="1500174"/>
            <a:ext cx="6531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ESTANTERIA DE “ALMACENAMIENTO”</a:t>
            </a:r>
            <a:endParaRPr lang="es-ES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7158" y="2143116"/>
            <a:ext cx="37048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Investigación y Desarrollo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12 Imagen" descr="jjg.JPG"/>
          <p:cNvPicPr>
            <a:picLocks noChangeAspect="1"/>
          </p:cNvPicPr>
          <p:nvPr/>
        </p:nvPicPr>
        <p:blipFill>
          <a:blip r:embed="rId3"/>
          <a:srcRect l="3969" r="26578" b="48618"/>
          <a:stretch>
            <a:fillRect/>
          </a:stretch>
        </p:blipFill>
        <p:spPr>
          <a:xfrm>
            <a:off x="5429256" y="2071678"/>
            <a:ext cx="321471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5 CuadroTexto"/>
          <p:cNvSpPr txBox="1"/>
          <p:nvPr/>
        </p:nvSpPr>
        <p:spPr>
          <a:xfrm rot="314324">
            <a:off x="7000892" y="3000372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/>
              <a:t>I&amp;D</a:t>
            </a:r>
            <a:endParaRPr lang="es-ES" sz="1000" b="1" dirty="0"/>
          </a:p>
        </p:txBody>
      </p:sp>
      <p:sp>
        <p:nvSpPr>
          <p:cNvPr id="18" name="17 Flecha curvada hacia abajo"/>
          <p:cNvSpPr/>
          <p:nvPr/>
        </p:nvSpPr>
        <p:spPr>
          <a:xfrm rot="20100085">
            <a:off x="2606761" y="2524299"/>
            <a:ext cx="3586672" cy="75365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SITUAR NECESARIOS</a:t>
            </a:r>
            <a:endParaRPr kumimoji="0" lang="es-CO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15074" y="50004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Ubicar cada cosa en su lugar  y  un lugar para cada cosa</a:t>
            </a:r>
            <a:endParaRPr lang="es-ES" sz="1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00166" y="1785926"/>
            <a:ext cx="18710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Esencias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13 Marcador de contenido" descr="Nueva imagen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15 Marcador de contenido" descr="dfd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095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5500694" y="1785926"/>
            <a:ext cx="24449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No conformes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40782" y="3049047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Esencias</a:t>
            </a:r>
            <a:endParaRPr lang="es-ES" sz="1000" dirty="0"/>
          </a:p>
        </p:txBody>
      </p:sp>
      <p:sp>
        <p:nvSpPr>
          <p:cNvPr id="17" name="16 CuadroTexto"/>
          <p:cNvSpPr txBox="1"/>
          <p:nvPr/>
        </p:nvSpPr>
        <p:spPr>
          <a:xfrm rot="273333">
            <a:off x="6310558" y="3700421"/>
            <a:ext cx="7601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50" dirty="0" smtClean="0"/>
              <a:t>Área </a:t>
            </a:r>
          </a:p>
          <a:p>
            <a:r>
              <a:rPr lang="es-MX" sz="650" dirty="0" smtClean="0"/>
              <a:t>de no conformes</a:t>
            </a:r>
            <a:endParaRPr lang="es-ES" sz="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SITUAR NECESARIOS</a:t>
            </a:r>
            <a:endParaRPr kumimoji="0" lang="es-CO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15074" y="50004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Ubicar cada cosa en su lugar  y  un lugar para cada cosa</a:t>
            </a:r>
            <a:endParaRPr lang="es-ES" sz="1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00100" y="1785926"/>
            <a:ext cx="29327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Cajas de barquillos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500694" y="1785926"/>
            <a:ext cx="19153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</a:t>
            </a:r>
            <a:r>
              <a:rPr lang="es-MX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Arequipe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18 Marcador de contenido" descr="29042009(02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2571744"/>
            <a:ext cx="4000528" cy="3000396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17 Marcador de contenido" descr="n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571744"/>
            <a:ext cx="4000528" cy="3000396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SITUAR NECESARIOS</a:t>
            </a:r>
            <a:endParaRPr kumimoji="0" lang="es-CO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15074" y="50004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Ubicar cada cosa en su lugar  y  un lugar para cada cosa</a:t>
            </a:r>
            <a:endParaRPr lang="es-ES" sz="1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96760" y="1785926"/>
            <a:ext cx="19607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Papelería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698164" y="1785926"/>
            <a:ext cx="18742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</a:t>
            </a:r>
            <a:r>
              <a:rPr lang="es-MX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Mekatos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13 Marcador de contenido" descr="Nueva imag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0024" b="33936"/>
          <a:stretch>
            <a:fillRect/>
          </a:stretch>
        </p:blipFill>
        <p:spPr>
          <a:xfrm>
            <a:off x="5500694" y="2571744"/>
            <a:ext cx="2420751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Marcador de contenido" descr="bsgfh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10613"/>
          <a:stretch>
            <a:fillRect/>
          </a:stretch>
        </p:blipFill>
        <p:spPr>
          <a:xfrm>
            <a:off x="819152" y="2570956"/>
            <a:ext cx="3609972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14 Flecha abajo"/>
          <p:cNvSpPr/>
          <p:nvPr/>
        </p:nvSpPr>
        <p:spPr>
          <a:xfrm rot="14656769">
            <a:off x="6359800" y="3916599"/>
            <a:ext cx="714380" cy="92869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SITUAR NECESARIOS</a:t>
            </a:r>
            <a:endParaRPr kumimoji="0" lang="es-CO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15074" y="50004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Ubicar cada cosa en su lugar  y  un lugar para cada cosa</a:t>
            </a:r>
            <a:endParaRPr lang="es-ES" sz="1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14414" y="1785926"/>
            <a:ext cx="289213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Estantería inferior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698164" y="1785926"/>
            <a:ext cx="18758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Botiquín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17 Marcador de contenido" descr="rh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6058"/>
            <a:ext cx="3971924" cy="2978943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19 Imagen" descr="untitleds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432198" y="2354620"/>
            <a:ext cx="2160000" cy="2880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18 Marcador de contenido" descr="untitled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5289190" y="4140570"/>
            <a:ext cx="2160000" cy="2880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SITUAR NECESARIOS</a:t>
            </a:r>
            <a:endParaRPr kumimoji="0" lang="es-CO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15074" y="50004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16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Ubicar cada cosa en su lugar  y  un lugar para cada cosa</a:t>
            </a:r>
            <a:endParaRPr lang="es-ES" sz="16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42976" y="2071678"/>
            <a:ext cx="19575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ZONA: Empaque</a:t>
            </a:r>
            <a:endParaRPr lang="es-E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11 Marcador de contenido" descr="Nueva imagen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432000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13 Imagen" descr="Nueva imag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432000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107</TotalTime>
  <Words>177</Words>
  <Application>Microsoft Office PowerPoint</Application>
  <PresentationFormat>Presentación en pantalla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Módulo</vt:lpstr>
      <vt:lpstr>CAREPIPE</vt:lpstr>
      <vt:lpstr>SEPARAR INNECESARIOS</vt:lpstr>
      <vt:lpstr>SEPARAR INNECESARIOS</vt:lpstr>
      <vt:lpstr>SITUAR NECESARIOS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</dc:creator>
  <cp:lastModifiedBy>monarquimedes</cp:lastModifiedBy>
  <cp:revision>13</cp:revision>
  <dcterms:created xsi:type="dcterms:W3CDTF">2009-05-18T18:57:26Z</dcterms:created>
  <dcterms:modified xsi:type="dcterms:W3CDTF">2009-05-19T19:53:48Z</dcterms:modified>
</cp:coreProperties>
</file>