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A3053"/>
    <a:srgbClr val="BF1777"/>
    <a:srgbClr val="C5118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23AD7-F841-4DDF-8A88-8DCF06E9FD6B}" type="datetimeFigureOut">
              <a:rPr lang="en-US" smtClean="0"/>
              <a:pPr/>
              <a:t>2/12/2011</a:t>
            </a:fld>
            <a:endParaRPr lang="en-U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EC7C-0053-44EC-BD83-07B86241908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23AD7-F841-4DDF-8A88-8DCF06E9FD6B}" type="datetimeFigureOut">
              <a:rPr lang="en-US" smtClean="0"/>
              <a:pPr/>
              <a:t>2/12/2011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EC7C-0053-44EC-BD83-07B86241908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23AD7-F841-4DDF-8A88-8DCF06E9FD6B}" type="datetimeFigureOut">
              <a:rPr lang="en-US" smtClean="0"/>
              <a:pPr/>
              <a:t>2/12/2011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EC7C-0053-44EC-BD83-07B86241908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23AD7-F841-4DDF-8A88-8DCF06E9FD6B}" type="datetimeFigureOut">
              <a:rPr lang="en-US" smtClean="0"/>
              <a:pPr/>
              <a:t>2/12/2011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EC7C-0053-44EC-BD83-07B86241908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23AD7-F841-4DDF-8A88-8DCF06E9FD6B}" type="datetimeFigureOut">
              <a:rPr lang="en-US" smtClean="0"/>
              <a:pPr/>
              <a:t>2/12/2011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EC7C-0053-44EC-BD83-07B86241908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23AD7-F841-4DDF-8A88-8DCF06E9FD6B}" type="datetimeFigureOut">
              <a:rPr lang="en-US" smtClean="0"/>
              <a:pPr/>
              <a:t>2/12/2011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EC7C-0053-44EC-BD83-07B86241908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23AD7-F841-4DDF-8A88-8DCF06E9FD6B}" type="datetimeFigureOut">
              <a:rPr lang="en-US" smtClean="0"/>
              <a:pPr/>
              <a:t>2/12/2011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EC7C-0053-44EC-BD83-07B86241908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23AD7-F841-4DDF-8A88-8DCF06E9FD6B}" type="datetimeFigureOut">
              <a:rPr lang="en-US" smtClean="0"/>
              <a:pPr/>
              <a:t>2/12/2011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EC7C-0053-44EC-BD83-07B86241908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23AD7-F841-4DDF-8A88-8DCF06E9FD6B}" type="datetimeFigureOut">
              <a:rPr lang="en-US" smtClean="0"/>
              <a:pPr/>
              <a:t>2/12/2011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EC7C-0053-44EC-BD83-07B86241908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23AD7-F841-4DDF-8A88-8DCF06E9FD6B}" type="datetimeFigureOut">
              <a:rPr lang="en-US" smtClean="0"/>
              <a:pPr/>
              <a:t>2/12/2011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EC7C-0053-44EC-BD83-07B862419080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23AD7-F841-4DDF-8A88-8DCF06E9FD6B}" type="datetimeFigureOut">
              <a:rPr lang="en-US" smtClean="0"/>
              <a:pPr/>
              <a:t>2/12/2011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026EC7C-0053-44EC-BD83-07B862419080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2F23AD7-F841-4DDF-8A88-8DCF06E9FD6B}" type="datetimeFigureOut">
              <a:rPr lang="en-US" smtClean="0"/>
              <a:pPr/>
              <a:t>2/12/2011</a:t>
            </a:fld>
            <a:endParaRPr lang="en-U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026EC7C-0053-44EC-BD83-07B862419080}" type="slidenum">
              <a:rPr lang="en-US" smtClean="0"/>
              <a:pPr/>
              <a:t>‹Nº›</a:t>
            </a:fld>
            <a:endParaRPr lang="en-U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cmapspublic.ihmc.us/servlet/SBReadResourceServlet?rid=1J4WY8G4F-ZLM23P-14RL&amp;partName=htmltex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87624" y="1124744"/>
            <a:ext cx="6483496" cy="2160240"/>
          </a:xfrm>
          <a:scene3d>
            <a:camera prst="orthographicFront"/>
            <a:lightRig rig="soft" dir="t"/>
          </a:scene3d>
          <a:sp3d prstMaterial="plastic">
            <a:bevelT/>
            <a:bevelB/>
          </a:sp3d>
        </p:spPr>
        <p:txBody>
          <a:bodyPr>
            <a:noAutofit/>
          </a:bodyPr>
          <a:lstStyle/>
          <a:p>
            <a:r>
              <a:rPr lang="en-US" sz="88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Black" pitchFamily="18" charset="0"/>
              </a:rPr>
              <a:t>BUBBL. US</a:t>
            </a:r>
            <a:endParaRPr lang="en-US" sz="8800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oper Black" pitchFamily="18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259632" y="4005064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chemeClr val="bg2">
                    <a:lumMod val="20000"/>
                    <a:lumOff val="80000"/>
                  </a:schemeClr>
                </a:solidFill>
                <a:latin typeface="Cooper Black" pitchFamily="18" charset="0"/>
              </a:rPr>
              <a:t>Crea</a:t>
            </a:r>
            <a:r>
              <a:rPr lang="en-US" sz="48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Cooper Black" pitchFamily="18" charset="0"/>
              </a:rPr>
              <a:t> </a:t>
            </a:r>
            <a:r>
              <a:rPr lang="en-US" sz="4800" dirty="0" err="1" smtClean="0">
                <a:solidFill>
                  <a:schemeClr val="bg2">
                    <a:lumMod val="20000"/>
                    <a:lumOff val="80000"/>
                  </a:schemeClr>
                </a:solidFill>
                <a:latin typeface="Cooper Black" pitchFamily="18" charset="0"/>
              </a:rPr>
              <a:t>mapas</a:t>
            </a:r>
            <a:r>
              <a:rPr lang="en-US" sz="4800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Cooper Black" pitchFamily="18" charset="0"/>
              </a:rPr>
              <a:t> </a:t>
            </a:r>
            <a:r>
              <a:rPr lang="en-US" sz="4800" dirty="0" err="1" smtClean="0">
                <a:solidFill>
                  <a:schemeClr val="bg2">
                    <a:lumMod val="20000"/>
                    <a:lumOff val="80000"/>
                  </a:schemeClr>
                </a:solidFill>
                <a:latin typeface="Cooper Black" pitchFamily="18" charset="0"/>
              </a:rPr>
              <a:t>mentales</a:t>
            </a:r>
            <a:endParaRPr lang="en-US" sz="4800" dirty="0">
              <a:solidFill>
                <a:schemeClr val="bg2">
                  <a:lumMod val="20000"/>
                  <a:lumOff val="80000"/>
                </a:schemeClr>
              </a:solidFill>
              <a:latin typeface="Cooper Blac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Elipse">
            <a:hlinkClick r:id="rId2"/>
          </p:cNvPr>
          <p:cNvSpPr/>
          <p:nvPr/>
        </p:nvSpPr>
        <p:spPr>
          <a:xfrm>
            <a:off x="8244408" y="5805264"/>
            <a:ext cx="720080" cy="720080"/>
          </a:xfrm>
          <a:prstGeom prst="ellipse">
            <a:avLst/>
          </a:prstGeom>
          <a:solidFill>
            <a:srgbClr val="BF1777"/>
          </a:solidFill>
          <a:ln>
            <a:solidFill>
              <a:srgbClr val="6A3053"/>
            </a:solidFill>
          </a:ln>
          <a:scene3d>
            <a:camera prst="orthographicFront"/>
            <a:lightRig rig="threePt" dir="t"/>
          </a:scene3d>
          <a:sp3d prstMaterial="metal"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t="26792" r="29459" b="8459"/>
          <a:stretch>
            <a:fillRect/>
          </a:stretch>
        </p:blipFill>
        <p:spPr bwMode="auto">
          <a:xfrm>
            <a:off x="467544" y="908720"/>
            <a:ext cx="7740352" cy="5616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</TotalTime>
  <Words>6</Words>
  <Application>Microsoft Office PowerPoint</Application>
  <PresentationFormat>Presentación en pantalla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Flujo</vt:lpstr>
      <vt:lpstr>BUBBL. US</vt:lpstr>
      <vt:lpstr>Diapositiva 2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BUBBL. US</dc:title>
  <dc:creator> </dc:creator>
  <cp:lastModifiedBy> </cp:lastModifiedBy>
  <cp:revision>2</cp:revision>
  <dcterms:created xsi:type="dcterms:W3CDTF">2011-02-12T22:21:39Z</dcterms:created>
  <dcterms:modified xsi:type="dcterms:W3CDTF">2011-02-13T02:15:35Z</dcterms:modified>
</cp:coreProperties>
</file>