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F179E8D-6610-4F8B-99DC-55C12C4AEEF7}" type="datetimeFigureOut">
              <a:rPr lang="en-US" smtClean="0"/>
              <a:t>2/12/2011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E0EFFE7-049D-40D3-A784-DB0162BB548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9E8D-6610-4F8B-99DC-55C12C4AEEF7}" type="datetimeFigureOut">
              <a:rPr lang="en-US" smtClean="0"/>
              <a:t>2/12/2011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FFE7-049D-40D3-A784-DB0162BB548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9E8D-6610-4F8B-99DC-55C12C4AEEF7}" type="datetimeFigureOut">
              <a:rPr lang="en-US" smtClean="0"/>
              <a:t>2/12/2011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FFE7-049D-40D3-A784-DB0162BB548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F179E8D-6610-4F8B-99DC-55C12C4AEEF7}" type="datetimeFigureOut">
              <a:rPr lang="en-US" smtClean="0"/>
              <a:t>2/12/2011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FFE7-049D-40D3-A784-DB0162BB548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F179E8D-6610-4F8B-99DC-55C12C4AEEF7}" type="datetimeFigureOut">
              <a:rPr lang="en-US" smtClean="0"/>
              <a:t>2/12/2011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E0EFFE7-049D-40D3-A784-DB0162BB5488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F179E8D-6610-4F8B-99DC-55C12C4AEEF7}" type="datetimeFigureOut">
              <a:rPr lang="en-US" smtClean="0"/>
              <a:t>2/12/2011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E0EFFE7-049D-40D3-A784-DB0162BB548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F179E8D-6610-4F8B-99DC-55C12C4AEEF7}" type="datetimeFigureOut">
              <a:rPr lang="en-US" smtClean="0"/>
              <a:t>2/12/2011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E0EFFE7-049D-40D3-A784-DB0162BB5488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79E8D-6610-4F8B-99DC-55C12C4AEEF7}" type="datetimeFigureOut">
              <a:rPr lang="en-US" smtClean="0"/>
              <a:t>2/12/2011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EFFE7-049D-40D3-A784-DB0162BB548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F179E8D-6610-4F8B-99DC-55C12C4AEEF7}" type="datetimeFigureOut">
              <a:rPr lang="en-US" smtClean="0"/>
              <a:t>2/12/2011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E0EFFE7-049D-40D3-A784-DB0162BB548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F179E8D-6610-4F8B-99DC-55C12C4AEEF7}" type="datetimeFigureOut">
              <a:rPr lang="en-US" smtClean="0"/>
              <a:t>2/12/2011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E0EFFE7-049D-40D3-A784-DB0162BB5488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F179E8D-6610-4F8B-99DC-55C12C4AEEF7}" type="datetimeFigureOut">
              <a:rPr lang="en-US" smtClean="0"/>
              <a:t>2/12/2011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E0EFFE7-049D-40D3-A784-DB0162BB5488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F179E8D-6610-4F8B-99DC-55C12C4AEEF7}" type="datetimeFigureOut">
              <a:rPr lang="en-US" smtClean="0"/>
              <a:t>2/12/2011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E0EFFE7-049D-40D3-A784-DB0162BB5488}" type="slidenum">
              <a:rPr lang="en-US" smtClean="0"/>
              <a:t>‹Nº›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mapspublic.ihmc.us/servlet/SBReadResourceServlet?rid=1J4WY8G4F-ZLM23P-14RL&amp;partName=htmltex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1340768"/>
            <a:ext cx="7342832" cy="2334121"/>
          </a:xfrm>
        </p:spPr>
        <p:txBody>
          <a:bodyPr>
            <a:noAutofit/>
          </a:bodyPr>
          <a:lstStyle/>
          <a:p>
            <a:r>
              <a:rPr lang="en-US" sz="8000" dirty="0" smtClean="0">
                <a:latin typeface="Cooper Black" pitchFamily="18" charset="0"/>
              </a:rPr>
              <a:t>MIND OMO</a:t>
            </a:r>
            <a:endParaRPr lang="en-US" sz="8000" dirty="0">
              <a:latin typeface="Cooper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t="6667" r="1240" b="4234"/>
          <a:stretch>
            <a:fillRect/>
          </a:stretch>
        </p:blipFill>
        <p:spPr bwMode="auto">
          <a:xfrm>
            <a:off x="395536" y="332656"/>
            <a:ext cx="8064896" cy="5948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Elipse">
            <a:hlinkClick r:id="rId3"/>
          </p:cNvPr>
          <p:cNvSpPr/>
          <p:nvPr/>
        </p:nvSpPr>
        <p:spPr>
          <a:xfrm>
            <a:off x="8460432" y="6237312"/>
            <a:ext cx="467544" cy="476672"/>
          </a:xfrm>
          <a:prstGeom prst="ellipse">
            <a:avLst/>
          </a:prstGeom>
          <a:solidFill>
            <a:schemeClr val="tx2">
              <a:lumMod val="50000"/>
            </a:schemeClr>
          </a:solidFill>
          <a:scene3d>
            <a:camera prst="orthographicFront"/>
            <a:lightRig rig="flat" dir="t"/>
          </a:scene3d>
          <a:sp3d prstMaterial="metal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</TotalTime>
  <Words>2</Words>
  <Application>Microsoft Office PowerPoint</Application>
  <PresentationFormat>Presentación en pantalla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Brío</vt:lpstr>
      <vt:lpstr>MIND OMO</vt:lpstr>
      <vt:lpstr>Diapositiva 2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MIND OMO</dc:title>
  <dc:creator> </dc:creator>
  <cp:lastModifiedBy> </cp:lastModifiedBy>
  <cp:revision>2</cp:revision>
  <dcterms:created xsi:type="dcterms:W3CDTF">2011-02-13T03:13:10Z</dcterms:created>
  <dcterms:modified xsi:type="dcterms:W3CDTF">2011-02-13T03:19:50Z</dcterms:modified>
</cp:coreProperties>
</file>