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0FF"/>
    <a:srgbClr val="E1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593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274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19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599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613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378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413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73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195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3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971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bm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6B832-55ED-436E-A525-688E87D4A62D}" type="datetimeFigureOut">
              <a:rPr lang="es-CO" smtClean="0"/>
              <a:t>14/02/2011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4A928-79BE-4F59-9FB7-90FC65A5A2EC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Triángulo isósceles"/>
          <p:cNvSpPr/>
          <p:nvPr userDrawn="1"/>
        </p:nvSpPr>
        <p:spPr>
          <a:xfrm rot="10800000">
            <a:off x="-22572" y="0"/>
            <a:ext cx="2068264" cy="6858000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9" name="8 Imagen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62" y="260648"/>
            <a:ext cx="1015312" cy="13681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6816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555776" y="2636912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  <a:endParaRPr lang="es-CO" sz="4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50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 término </a:t>
            </a:r>
            <a:r>
              <a:rPr lang="es-CO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multimedia</a:t>
            </a:r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se utiliza para referirse a cualquier objeto o sistema que utiliza múltiples medios de expresión (físicos o digitales) para presentar o comunicar información.</a:t>
            </a:r>
            <a:endParaRPr lang="es-CO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763688" y="1268760"/>
            <a:ext cx="4104456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DEFINICIÓN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33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 término </a:t>
            </a:r>
            <a:r>
              <a:rPr lang="es-CO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multimedia</a:t>
            </a:r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se utiliza para referirse a cualquier objeto o sistema que utiliza múltiples medios de expresión (físicos o digitales) para presentar o comunicar información.</a:t>
            </a:r>
            <a:endParaRPr lang="es-CO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763688" y="1268760"/>
            <a:ext cx="5760640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CARACTERISTICAS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994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 término </a:t>
            </a:r>
            <a:r>
              <a:rPr lang="es-CO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multimedia</a:t>
            </a:r>
            <a:r>
              <a:rPr lang="es-CO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se utiliza para referirse a cualquier objeto o sistema que utiliza múltiples medios de expresión (físicos o digitales) para presentar o comunicar información.</a:t>
            </a:r>
            <a:endParaRPr lang="es-CO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763688" y="1268760"/>
            <a:ext cx="5760640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CARACTERISTICAS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364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Texto: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sin formatear, formateado, lineal e hipertexto.</a:t>
            </a:r>
          </a:p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Gráficos: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utilizados para representar esquemas, planos, dibujos lineales...</a:t>
            </a:r>
            <a:endParaRPr lang="es-CO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115616" y="1268760"/>
            <a:ext cx="7632848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TIPOS DE INFORMACION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523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Imágenes: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son documentos formados por píxeles. Pueden generarse por copia del entorno (escaneado, fotografía digital) y tienden a ser ficheros muy voluminosos.</a:t>
            </a:r>
            <a:endParaRPr lang="es-CO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115616" y="1268760"/>
            <a:ext cx="7632848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TIPOS DE INFORMACION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51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1899498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Animación: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presentación de un número de gráficos por segundo que genera en el observador la sensación de movimiento.</a:t>
            </a:r>
          </a:p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Vídeo: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Presentación de un número de imágenes por segundo, que crean en el observador la sensación de movimiento. Pueden ser sintetizadas o captadas.</a:t>
            </a:r>
            <a:endParaRPr lang="es-CO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115616" y="1268760"/>
            <a:ext cx="7632848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TIPOS DE INFORMACION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15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2132856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atin typeface="Times New Roman" pitchFamily="18" charset="0"/>
                <a:cs typeface="Times New Roman" pitchFamily="18" charset="0"/>
              </a:rPr>
              <a:t>Sonido:</a:t>
            </a:r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 puede ser habla, música u otros sonidos.</a:t>
            </a:r>
            <a:endParaRPr lang="es-CO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Redondear rectángulo de esquina diagonal"/>
          <p:cNvSpPr/>
          <p:nvPr/>
        </p:nvSpPr>
        <p:spPr>
          <a:xfrm>
            <a:off x="5436096" y="183431"/>
            <a:ext cx="3528392" cy="504056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TECNOLOGÍA MULTIMEDIA</a:t>
            </a:r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1115616" y="1268760"/>
            <a:ext cx="7632848" cy="576064"/>
          </a:xfrm>
          <a:prstGeom prst="round2Diag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3000">
                <a:srgbClr val="D4DEFF"/>
              </a:gs>
              <a:gs pos="26000">
                <a:srgbClr val="D4DEFF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TIPOS DE INFORMACION</a:t>
            </a:r>
            <a:endParaRPr lang="es-CO" sz="4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345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227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Ángela</dc:creator>
  <cp:lastModifiedBy>Ángela</cp:lastModifiedBy>
  <cp:revision>2</cp:revision>
  <dcterms:created xsi:type="dcterms:W3CDTF">2011-02-15T01:06:58Z</dcterms:created>
  <dcterms:modified xsi:type="dcterms:W3CDTF">2011-02-15T01:35:27Z</dcterms:modified>
</cp:coreProperties>
</file>