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EA371D-46FE-4139-8AAC-90A72D3ACBF6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A0E44-4167-42FE-AEF1-0C6940972523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72044"/>
          </a:xfrm>
        </p:spPr>
        <p:txBody>
          <a:bodyPr/>
          <a:lstStyle/>
          <a:p>
            <a:pPr algn="ctr"/>
            <a:r>
              <a:rPr lang="es-PA" dirty="0" smtClean="0"/>
              <a:t>LOS ANIMALES</a:t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ELABORADO POR:</a:t>
            </a:r>
            <a:br>
              <a:rPr lang="es-PA" dirty="0" smtClean="0"/>
            </a:br>
            <a:r>
              <a:rPr lang="es-PA" dirty="0" smtClean="0"/>
              <a:t>IRENE ACOSTA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PA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UNIVERSIDAD DE CARTAGO</a:t>
            </a:r>
            <a:endParaRPr lang="es-PA" sz="3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LOS ANIMALES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614866" cy="4389120"/>
          </a:xfrm>
        </p:spPr>
        <p:txBody>
          <a:bodyPr/>
          <a:lstStyle/>
          <a:p>
            <a:pPr algn="just"/>
            <a:r>
              <a:rPr lang="es-PA" dirty="0" smtClean="0"/>
              <a:t>Los animales son </a:t>
            </a:r>
            <a:r>
              <a:rPr lang="es-PA" b="1" dirty="0" smtClean="0"/>
              <a:t>seres vivos</a:t>
            </a:r>
            <a:r>
              <a:rPr lang="es-PA" dirty="0" smtClean="0"/>
              <a:t>: nacen, crecen, se alimentan, tienen hijos y mueren.</a:t>
            </a:r>
            <a:br>
              <a:rPr lang="es-PA" dirty="0" smtClean="0"/>
            </a:br>
            <a:r>
              <a:rPr lang="es-PA" dirty="0" smtClean="0"/>
              <a:t>Hay más de un millón de animales diferentes. Algunos son muy grandes, como la ballena y otros, como los insectos, son muy pequeños.</a:t>
            </a:r>
            <a:br>
              <a:rPr lang="es-PA" dirty="0" smtClean="0"/>
            </a:br>
            <a:endParaRPr lang="es-PA" dirty="0"/>
          </a:p>
        </p:txBody>
      </p:sp>
      <p:sp>
        <p:nvSpPr>
          <p:cNvPr id="15362" name="AutoShape 2" descr="data:image/jpeg;base64,/9j/4AAQSkZJRgABAQAAAQABAAD/2wBDAAkGBwgHBgkIBwgKCgkLDRYPDQwMDRsUFRAWIB0iIiAdHx8kKDQsJCYxJx8fLT0tMTU3Ojo6Iys/RD84QzQ5Ojf/2wBDAQoKCg0MDRoPDxo3JR8lNzc3Nzc3Nzc3Nzc3Nzc3Nzc3Nzc3Nzc3Nzc3Nzc3Nzc3Nzc3Nzc3Nzc3Nzc3Nzc3Nzf/wAARCACcAKYDASIAAhEBAxEB/8QAGwAAAgMBAQEAAAAAAAAAAAAABAUAAwYCAQf/xAA8EAABAwIEBAQEBAUCBwEAAAABAgMRAAQFEiExE0FRYQYicYEUMpGhB1Kx8BUjQsHRJPEWQ1Nyc4Ky4f/EABoBAAIDAQEAAAAAAAAAAAAAAAIDAAEEBQb/xAAmEQACAgICAgEEAwEAAAAAAAAAAQIRAxIEIRMxUQUiQWEUIzJx/9oADAMBAAIRAxEAPwDLOAnU0MpNFK1qhXOjXs45TlqBJqwJr0JM0RRwBXQRpVoTPKrENk1aiQHCOlWJbJ5UUhk9KuTbnpRqBQBwjXXCPSmCbY/liuxbn8tXoVQpU0Z2qBqmfw56V58MZ0FX4ymLFNGNq54Zpou3IG1A2q0XXF4e7bikKHQg0LjTLUZNOS/BRl1qEGiiyaGecaaebZWsBxycqesUMo0VHaTpESa9za1Ck1woRQ0SM7LCuK4LutVk1WSZoWg9gpFytv5FET9KlDH1qVKQewwUmqVCiFa1WRVpANlSUyatDZrtpuTRbTJPKnRiU+yhpmaLatiSNKKYtjTBm3E7UdFxQE1Z6UQizpki2gxEVei37USSGVQtTZ+XavRZ9vtThNuI2rpLA6VZKEZs4O32qfBDeKdqtx0qC3E6jSpZWohdsvY183w2/Xh99dFxJVluFpcQOcT/AHr6/iBbtbV19wgBCZ1IA+tfJlYfe41i3Btmy7cXLpVkSBBJM/br2rJyZ01Xs6PBwbRlsujpzxSrOctiiOhcMj7UC2Lq9x+3uQDw1qBSQdAANR+o96qvMJftn3GHJS6hZSsHkRvXlm89ZXrL3m/lrBKOXQ/akeVyfbNcuJDHFuEaNitiAN9udDuNa07ctzlBjcUG8zHKt7jaPNtNPsULbM1SUkGmLqDQa0wqlSiWipQ71K6WIqUsOxkdq8Ccxq2BFWNoBUKbBFHVuzJFM2LckAV5aM7U1t2RAmnJBpFbDGtHsWxUoACSdIFXMMzqaNsnUtX7SCPMoSCf7VG6VjYxcnSLn8OUzbtyM6xEqA2BGg9v71UlmDEbGK0N2oForQpQSxCSOSv3NKSkqOYCJOuu1c/jZMkcjxtdfg154QcVJPsoDWm1QNa0YlrSeVehsE1vbMwEWtaga9fajS1US3CqqyUYX8RW7hOH2imkyz8QEuiTOo0P1/Wm34eCwwbwxe41eBCTxSkOZZUoQBlHvNBfiS8tuzs7VtJ/1DpJjokf/tI/F14u1tLHAWTpbNBT0bF1Wqj7bfWuZnnWWzu8PG5cdR+WY7FH1v3br6QoqWsnLO5J60K61xGHSuUlSCdTRKIW/GzaUyddP3qfrXrggIAETMieVJ2Nul9n0OyaU9hls64BnU0lSoOhMUPdW0cqM8INFXhqxzHMQ3lB7AkR9qMurcQfSuxjlcEeSz46ySRk7hmKWvI81aS6t5Jmk9y0RRNGV9CxxO1SrXRrUpNBWMkpmjLdrUVQ0maZ2rcxTIloKtGdqbW7Og0oe1b2pmyjamDUixpuKyvizEixiYZF65aOW7OdvhAFTizPKDMRt3NbRtHOKAv/AAtb4zfJumrhyzvg2GhcNQSE66ZVSDueU0jLKjRg6kH4S/fY9hNjch23ctnbdKnC0deMDCh7EHTqKYIYKRlX8w3rnBMPHhzDmMPYyqYQk5VkEKUZkkjqSZnnNFuqDjhUk9CZFZ8eT7x+VddFGUAHpXDC2XgVNOJWn8yFAivnf4jXmLNXjjAfuWrNxIQAyogAEDXvrM1X4Bwy6w1tT63OHmlJShUBQ71c+Vqx2PhOa9n0RNzbKuFMIfaU6gwpsLGYe1EZBNYq8wGyuyXRcCydVCg6k6ZgZmPWtdcoedw51tlcOraUELTyUQYP1qsfJ8lomfh+JrvoyXiK4YuMcbeVCmcMQpZH5nJEAf8AsED2r53ijpedeVnzPOkqWvprJo5tV0bcovApt8AJeSsQQsfNI9aVtKCkpcKVBceYKESoabe01gltKTkzuYdIRUI/AM20GAQtJKiZidzXaWlPOBZ9zRKWnM/Ed1Mb7aUb8OA3mEDSdKByoalZv/C9qG8AsxP/ACpHuZ/vRVwzO9e+GkxgNl/4hRjyJJ0rs4f8I8pyV/bL/pnbq1TrlBpDfW8TWuuGySedIcQQIVpTzDOJl3UQqpRFyiFe9ShoUHspGlNrRA0pdbJ1FObVExVxGxQxtUbUwbTtQ1qgwPWmDKAf96uTobFWdlaWUZ1bbURZYgGwp1AzKA3y8v8AelOPXLNqyyHnMgdXkHc8v1q6289s22nQLUSVdgYrl8mbcjo4Ma1sZ3tw4hVubjzKczGByGlXs6krAI0EiKTYg6VXjSEqJDbUxI0KjOx7AUysnUJtVPOKASmfMdhHP99KDF/pBZY9C3xibVOGJRcJSXnnA01O+bf6QDSa8wJvEsMaYdfchsZoQsoP2NY3xd4pXjuLodsyU2VtoxoQVk7qI7/b3pv4Uxl966Q3cO+TLEE1Wf3aN3F+2Osg+zwTDMQZVaXyZQgCEurJFau3xBqzw1S7tScrKDqNlRpA+1IPFFjhzuGOLcfcQSmUllRC55RG+vKldvfWqPCjVgttTLjaUoXnMlStyqe+tIU5JbJmieKE/tkjMYrfXFxiD78JWbhwryK0yzsPSIoa2tlOPniETMQkaDrFHqZBvQsIWGkkQpSSKstGsjhJSs5lq2Sd/wBkUt5GzUliXaZCw3KEnVKhl9KEt32rhs8JUpTmSUkaiKbZMxSE5SN5ms+bZrDAtx5w53XSpKE7JAOh9/0qoJSuwpy1pr0fW/D6EjA7IJ/6Kf0qx59hNwm2LzfHUkqDWYZiBEmN+Y+tfNx4rvwym1afVbpPllCYyAdOhp74Ew88e+xC5VxXlFLbTqlFRLeUGZJJkk6kmTFdbj5rqFHn+XxXByyNmhuUa0kxBsFKtK0L6SZpNfDRU1uRyproyd4iF+9Sr79Pn96lUZqL7blTyzTIFJLWJFPbTYVENiNbUQAOc13iGDOXFn8davG2vG1y08BIgf0qH9STzH0gwa5tiIBp1bXCVWbls4sJgFSVK+UdQaTyNtbj7NvFcVkqXpi3Amm8YugnFGAHG0lpbO4QvnB6HQjtFU26SzevWjphDBWCrnlB3pld2jbGHs37zztupDMuKZJJ0OkAAzE9Ky+Lt4lhi3HM5vrW98qbpA8yCrWFgaag6EViyRcopnQikm4o8YffvcRUtvVTytARoBy+lcfiVi38LwVjCrdZL96cq+vDG/1On1oFWOrwBi8uGbIP3bORPBWqClKj88Aaj/B2r51ieMXeO42L++UlTpyohIgJSNgB7n60GNUmwpReyNP/AAdPBStAlKhJTzqNW/BWlTCSM0jWtDaNBTKSB5jBA6aVXjOVi6tGAMpWjOo0pTb6NmldgdrcvC2uGnxnuFOJCFzo2gSTHfYVRx7R7EHrd1pxh8IHDW8vNn6qBG07doFXWygq6uGwAS2kSZGh7/Wh7+2RfMENJKnW5U3caAJV6ncHn11pM2tqY1qPj7YXfX4ssPcuE2oIbIJSEgpUMwnzDsTrRVvdodCSypDeYZgjykieW1ZhrEVX9vc4TcIaRdKQprO7odusa9R1FOLcrt7FHxa2C0yjzqgrEDrKdNO9DKLSr8geSvas5xq8OHtofSgOPuOBLaDoD11HaaW4s0/bvBTrSVMuEEZ0ylPP2Iq/CrZeI3Jv7gFLCSRbNKMlCZkf5/2ppjLfHYaQrYODT0Bq01BoermvVIyAUVoDjZZJEjzOBURIJ096+k+B7hh7B08B1K1hRStMfLGg+u896xl3hKVrPklIFW4CHMOveKyrIYg9x0NaMedQlbEcjivJjcEfSHTp60nxCIIou1vk3SN4UBqOVB3xkH1rrY8kciuJ5vNjljesl2Zq/H8ypXV6QXJqUyzE12S1MEU+tFgAT0rPMGCKD8YYg/bYawxbKINw5lVG5AG31igcqVjsMd5JG8wO9bxO7Va2BLxbguOJEoR6q/xWnTg7zjZCJSmNyIKvQVx4JwRjBMFtLFnzKyhx5zmtZ1P61qVHKgwBoKQ5yrs6MccYvoVpaYYsg1dlDZjyyqIIpJcYz4dtlmwuL60N3conhOOCXDJg676jetDeWK7tlQU4ApQ00kCvhv4x2SEuYatxvK8gOsugjf5VJ/U/WgdUPjbHP4jvW2GYKpFohIur6GlOkectAkkTvGsD1r5dh7X+qa6ZxqfWhbjFr1bbTd2+u5bZSUNBxWqAeQNGJ+KatW7xn4dvMlK8oUVLSknRRGwmOtKql0Nj1Vs+u4WAsJSQNxvzpP4oB/4oYTqU8NMkbDWhfBuM3F2gNXZTnIKkKShQBAMbkRPpVnia4NvjD1ySSlDYCRPMgaVkUGp9m5zUo9HuEuoXjdylxIW27orSZG1EXCUMqStKCpDQyqSoSWldx360rwArc4LzSWyop3cUUjfrTK9XiTajcv27DrSYEsKMpka5XBIUN9D00oZ4nJ2hU5pUzMeKeG+6ziLGdt1khK1A5SoHaNZEde9U4Wy7ieZJdvHmAQVoU646CRtprT556zuU5H7d8Z58j1sqTBjdGhAPUCOdVMt2ton+VbPMJUSSWlLSFRpOg1FEvJrVAPIm7GKHn2UJQCyiBAQ4Ft/qKJQ7xF2yLlrhuLUpMEzrp+tAC/s0gDjpc1ghS3HCD0jKNaV4ziS30uoQpwFvK42SgJI9ACY2rPpK+x+DLKUqs1D7aUhaFbAjUVnEC6fvXjbMlTSFar2T6T1oTDscuX8OfduyCrMUgzuAK01g80MHtFNlOVxvMSOp1NE462bou0TD7tTDgLqCkAeaedNb1xK20kREUivbwJbOgiKut7vjYY04pXzJkelb/p8ns0cf6xjXjU/yAX5/mCKlDXrpz6HnUrpnmixC4ofFlIvWWmnbZxRbcS42tP8ASoVA5FWovmmSM6gPWlWNwy1dn2vAbtD4bUNAtpBH0p2s+XSvm/g3FLe+sCVXmQsEoTw9wIkTNaRvFxaPBDi+M2oSHAN6CUbZ016s0gUCkRXwX8fL9s49aWiCCUscVwcwomB9ga+pYh4tsrNhSluttnlxFAfavlfiz4DxLece1tOLcky5dOJ+cdNeQodGHGVds+TuLKp6U9wZD+I4emytn+AppS1KzrytuyBEnqAIE6d6Mv8AwZfJVxLNDZJOrZVp7f4rvCfD2ONXhDaOAlYGc5gU+w60LgxiyQ+TT+FMLcw5lNxdXIdedShQbGoa0Mg8s2vLpVHi1WbEkqdPDbWkKzEHzECPtTO3YvLVlLTqeKU7LB1PrVqmnr0JbuWEluf6tSPSkLDk37Q3z41DpgPh+5aNuAyogtqyyBB11Edv8VpW1qW8HkKaL5+YrTuI2J00jrMUqvsLtkNkWzIQsj5kKKT9qXFGNN2Zs0qbeYJJIdOY7zz1nvNG+PJO0B/KhKPY+scQtfg37Q2oXcFtaEukeV1IJJ0BiSMxkkHaddK9XiGFuWy0/wAKtw42yLcF1M5m5nLvJGh23JG29LWLa5bsnC07FwpOVPFQISnY/KTvNU2VrdNpUL23FwvNKVB8pTH5Skctz3mrWD9AeVL8nN0hBa+IvWWUmC4p0gKKRpAJB0SI5z6jakuJi+bhLDLJt1qj+atKSg6eU5RB33BIpwz4cslrU660G1HUfzMxB9YqfwdxhwrZvFjlsJImdeutE+O2ukVHkxjK7MO+3e2dkphbKSHCSHEOAgz23o3DMd+BsUWjlwcqflStpQI961CsEtnVFy6cW4s7maqXg2GoPlb16zQ/xW12Nf1OEX0Ze+xdy6kNqOU9KOscZfTbtMcFRSlMAmmirK0a1DaT7UM8Wk6JSB6Cm4uP43Zk5XPjmjq0cLuCsZinU1KoJHWpTrOU/YWVRVTgSsQoA1YvaqFGDS7J2vRGGkMu8RhbjTn5m1lJ+1FpWtRJXdXKifzPKP8AehUKTlVmyT/Tofc7+lWJW15lLVEnypAP72/TvRqSGeTJXsLZDCDmCAT1NHNXgR8sClSHGCN1hZ1MDROuo26H7HtUDjQUohSiAAQNsx0kajTny5UxTQD8j/I6F+eetWov9dYpEXWw4Mq/LABJEwTE6dpn2rpt9rMCoryaTlGs6Ty21+1F5EClIffH9wKnx2u4mkSX21E/OPKSBE6wI5dSasNwyVQlTiQCZKgdteg9KHdBaz+Rub8nc1yb89RSjjNnzErylcAAGQmdzpvFch9sqM5gggATuDpOw9avdFfd8jdV+dprj449RSsvNRoTmVvoTG08vUcq4U80oENrPzwCQdtp26/aKrZEcZDNd8r81UuXyomfvQRet1qmV6kqISkiByG3t7HtVRcbCAFkqJB2nfWOXpU3RWkvkNVeqPOqHLknc0Oly2+ZSlQVDygHaROsev271wpbeRIUSVlOoSDEwNNupV9O9DuF45Hbry1fLqaFUVzKqtWtnKcilKUAIMGCZM8ukfeqVKJG8zQORTi17PM1SuOVSgsgzWpsNgFJC9ZMSO377d64W4xmMJITJIBPLkO25HtNMrVDbrCEraQfKTManU0OkNrKZZb6belQZdAIWxIkEDyhSoPUSf8A6+tcrU0psZBlXJnc6aRr9TRl0lsIXlZbSQNCkQdxS06bVYMn+glK7eU5kuGBJ8sFW2m/bfTfnUQ5bjKpSFHKnXX5jHrpqD9aGBkHtU1ka1AVJfAUpTGoSFZgI15n9wfc9q9QtASA3uRqTyMx+k60OOtQqM71CbL4CQtsAjKTKRAG8we/WPavQ4wXEiFZM6ZUSfkE5vc6bdO9DZj1NRJJnaoWpKvRat5BT5W1BRjnt3/Ux3rpb7JBShJMDQkRqSZn2y9t6HnQVwCVTJ51ZNl8BWdkAGFK01SJ1P1/f2rwPMggBKiEp6fMT79h9TvzH5VxJqFphPFZCQShS1Tr5oHPv6fftXjjrBb8iFZ557BOvf8A7fqao35CvCTJ13qibfovU41CglKpkZSTqRBme+371qOPtJKQlpRA5kfMZJ5dYA9z70Sete1C1JfBbmtyQClxUwFLnXuSNp6DavC4xIlgkgyRmMHtvNUSeteUNl7fotcVBCbclIyiSQCSee8/apVck86lXRWx/9k="/>
          <p:cNvSpPr>
            <a:spLocks noChangeAspect="1" noChangeArrowheads="1"/>
          </p:cNvSpPr>
          <p:nvPr/>
        </p:nvSpPr>
        <p:spPr bwMode="auto">
          <a:xfrm>
            <a:off x="63500" y="-576263"/>
            <a:ext cx="1257300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5364" name="AutoShape 4" descr="data:image/jpeg;base64,/9j/4AAQSkZJRgABAQAAAQABAAD/2wBDAAkGBwgHBgkIBwgKCgkLDRYPDQwMDRsUFRAWIB0iIiAdHx8kKDQsJCYxJx8fLT0tMTU3Ojo6Iys/RD84QzQ5Ojf/2wBDAQoKCg0MDRoPDxo3JR8lNzc3Nzc3Nzc3Nzc3Nzc3Nzc3Nzc3Nzc3Nzc3Nzc3Nzc3Nzc3Nzc3Nzc3Nzc3Nzc3Nzf/wAARCACcAKYDASIAAhEBAxEB/8QAGwAAAgMBAQEAAAAAAAAAAAAABAUAAwYCAQf/xAA8EAABAwIEBAQEBAUCBwEAAAABAgMRAAQFEiExE0FRYQYicYEUMpGhB1Kx8BUjQsHRJPEWQ1Nyc4Ky4f/EABoBAAIDAQEAAAAAAAAAAAAAAAIDAAEEBQb/xAAmEQACAgICAgEEAwEAAAAAAAAAAQIRAxIEIRMxUQUiQWEUIzJx/9oADAMBAAIRAxEAPwDLOAnU0MpNFK1qhXOjXs45TlqBJqwJr0JM0RRwBXQRpVoTPKrENk1aiQHCOlWJbJ5UUhk9KuTbnpRqBQBwjXXCPSmCbY/liuxbn8tXoVQpU0Z2qBqmfw56V58MZ0FX4ymLFNGNq54Zpou3IG1A2q0XXF4e7bikKHQg0LjTLUZNOS/BRl1qEGiiyaGecaaebZWsBxycqesUMo0VHaTpESa9za1Ck1woRQ0SM7LCuK4LutVk1WSZoWg9gpFytv5FET9KlDH1qVKQewwUmqVCiFa1WRVpANlSUyatDZrtpuTRbTJPKnRiU+yhpmaLatiSNKKYtjTBm3E7UdFxQE1Z6UQizpki2gxEVei37USSGVQtTZ+XavRZ9vtThNuI2rpLA6VZKEZs4O32qfBDeKdqtx0qC3E6jSpZWohdsvY183w2/Xh99dFxJVluFpcQOcT/AHr6/iBbtbV19wgBCZ1IA+tfJlYfe41i3Btmy7cXLpVkSBBJM/br2rJyZ01Xs6PBwbRlsujpzxSrOctiiOhcMj7UC2Lq9x+3uQDw1qBSQdAANR+o96qvMJftn3GHJS6hZSsHkRvXlm89ZXrL3m/lrBKOXQ/akeVyfbNcuJDHFuEaNitiAN9udDuNa07ctzlBjcUG8zHKt7jaPNtNPsULbM1SUkGmLqDQa0wqlSiWipQ71K6WIqUsOxkdq8Ccxq2BFWNoBUKbBFHVuzJFM2LckAV5aM7U1t2RAmnJBpFbDGtHsWxUoACSdIFXMMzqaNsnUtX7SCPMoSCf7VG6VjYxcnSLn8OUzbtyM6xEqA2BGg9v71UlmDEbGK0N2oForQpQSxCSOSv3NKSkqOYCJOuu1c/jZMkcjxtdfg154QcVJPsoDWm1QNa0YlrSeVehsE1vbMwEWtaga9fajS1US3CqqyUYX8RW7hOH2imkyz8QEuiTOo0P1/Wm34eCwwbwxe41eBCTxSkOZZUoQBlHvNBfiS8tuzs7VtJ/1DpJjokf/tI/F14u1tLHAWTpbNBT0bF1Wqj7bfWuZnnWWzu8PG5cdR+WY7FH1v3br6QoqWsnLO5J60K61xGHSuUlSCdTRKIW/GzaUyddP3qfrXrggIAETMieVJ2Nul9n0OyaU9hls64BnU0lSoOhMUPdW0cqM8INFXhqxzHMQ3lB7AkR9qMurcQfSuxjlcEeSz46ySRk7hmKWvI81aS6t5Jmk9y0RRNGV9CxxO1SrXRrUpNBWMkpmjLdrUVQ0maZ2rcxTIloKtGdqbW7Og0oe1b2pmyjamDUixpuKyvizEixiYZF65aOW7OdvhAFTizPKDMRt3NbRtHOKAv/AAtb4zfJumrhyzvg2GhcNQSE66ZVSDueU0jLKjRg6kH4S/fY9hNjch23ctnbdKnC0deMDCh7EHTqKYIYKRlX8w3rnBMPHhzDmMPYyqYQk5VkEKUZkkjqSZnnNFuqDjhUk9CZFZ8eT7x+VddFGUAHpXDC2XgVNOJWn8yFAivnf4jXmLNXjjAfuWrNxIQAyogAEDXvrM1X4Bwy6w1tT63OHmlJShUBQ71c+Vqx2PhOa9n0RNzbKuFMIfaU6gwpsLGYe1EZBNYq8wGyuyXRcCydVCg6k6ZgZmPWtdcoedw51tlcOraUELTyUQYP1qsfJ8lomfh+JrvoyXiK4YuMcbeVCmcMQpZH5nJEAf8AsED2r53ijpedeVnzPOkqWvprJo5tV0bcovApt8AJeSsQQsfNI9aVtKCkpcKVBceYKESoabe01gltKTkzuYdIRUI/AM20GAQtJKiZidzXaWlPOBZ9zRKWnM/Ed1Mb7aUb8OA3mEDSdKByoalZv/C9qG8AsxP/ACpHuZ/vRVwzO9e+GkxgNl/4hRjyJJ0rs4f8I8pyV/bL/pnbq1TrlBpDfW8TWuuGySedIcQQIVpTzDOJl3UQqpRFyiFe9ShoUHspGlNrRA0pdbJ1FObVExVxGxQxtUbUwbTtQ1qgwPWmDKAf96uTobFWdlaWUZ1bbURZYgGwp1AzKA3y8v8AelOPXLNqyyHnMgdXkHc8v1q6289s22nQLUSVdgYrl8mbcjo4Ma1sZ3tw4hVubjzKczGByGlXs6krAI0EiKTYg6VXjSEqJDbUxI0KjOx7AUysnUJtVPOKASmfMdhHP99KDF/pBZY9C3xibVOGJRcJSXnnA01O+bf6QDSa8wJvEsMaYdfchsZoQsoP2NY3xd4pXjuLodsyU2VtoxoQVk7qI7/b3pv4Uxl966Q3cO+TLEE1Wf3aN3F+2Osg+zwTDMQZVaXyZQgCEurJFau3xBqzw1S7tScrKDqNlRpA+1IPFFjhzuGOLcfcQSmUllRC55RG+vKldvfWqPCjVgttTLjaUoXnMlStyqe+tIU5JbJmieKE/tkjMYrfXFxiD78JWbhwryK0yzsPSIoa2tlOPniETMQkaDrFHqZBvQsIWGkkQpSSKstGsjhJSs5lq2Sd/wBkUt5GzUliXaZCw3KEnVKhl9KEt32rhs8JUpTmSUkaiKbZMxSE5SN5ms+bZrDAtx5w53XSpKE7JAOh9/0qoJSuwpy1pr0fW/D6EjA7IJ/6Kf0qx59hNwm2LzfHUkqDWYZiBEmN+Y+tfNx4rvwym1afVbpPllCYyAdOhp74Ew88e+xC5VxXlFLbTqlFRLeUGZJJkk6kmTFdbj5rqFHn+XxXByyNmhuUa0kxBsFKtK0L6SZpNfDRU1uRyproyd4iF+9Sr79Pn96lUZqL7blTyzTIFJLWJFPbTYVENiNbUQAOc13iGDOXFn8davG2vG1y08BIgf0qH9STzH0gwa5tiIBp1bXCVWbls4sJgFSVK+UdQaTyNtbj7NvFcVkqXpi3Amm8YugnFGAHG0lpbO4QvnB6HQjtFU26SzevWjphDBWCrnlB3pld2jbGHs37zztupDMuKZJJ0OkAAzE9Ky+Lt4lhi3HM5vrW98qbpA8yCrWFgaag6EViyRcopnQikm4o8YffvcRUtvVTytARoBy+lcfiVi38LwVjCrdZL96cq+vDG/1On1oFWOrwBi8uGbIP3bORPBWqClKj88Aaj/B2r51ieMXeO42L++UlTpyohIgJSNgB7n60GNUmwpReyNP/AAdPBStAlKhJTzqNW/BWlTCSM0jWtDaNBTKSB5jBA6aVXjOVi6tGAMpWjOo0pTb6NmldgdrcvC2uGnxnuFOJCFzo2gSTHfYVRx7R7EHrd1pxh8IHDW8vNn6qBG07doFXWygq6uGwAS2kSZGh7/Wh7+2RfMENJKnW5U3caAJV6ncHn11pM2tqY1qPj7YXfX4ssPcuE2oIbIJSEgpUMwnzDsTrRVvdodCSypDeYZgjykieW1ZhrEVX9vc4TcIaRdKQprO7odusa9R1FOLcrt7FHxa2C0yjzqgrEDrKdNO9DKLSr8geSvas5xq8OHtofSgOPuOBLaDoD11HaaW4s0/bvBTrSVMuEEZ0ylPP2Iq/CrZeI3Jv7gFLCSRbNKMlCZkf5/2ppjLfHYaQrYODT0Bq01BoermvVIyAUVoDjZZJEjzOBURIJ096+k+B7hh7B08B1K1hRStMfLGg+u896xl3hKVrPklIFW4CHMOveKyrIYg9x0NaMedQlbEcjivJjcEfSHTp60nxCIIou1vk3SN4UBqOVB3xkH1rrY8kciuJ5vNjljesl2Zq/H8ypXV6QXJqUyzE12S1MEU+tFgAT0rPMGCKD8YYg/bYawxbKINw5lVG5AG31igcqVjsMd5JG8wO9bxO7Va2BLxbguOJEoR6q/xWnTg7zjZCJSmNyIKvQVx4JwRjBMFtLFnzKyhx5zmtZ1P61qVHKgwBoKQ5yrs6MccYvoVpaYYsg1dlDZjyyqIIpJcYz4dtlmwuL60N3conhOOCXDJg676jetDeWK7tlQU4ApQ00kCvhv4x2SEuYatxvK8gOsugjf5VJ/U/WgdUPjbHP4jvW2GYKpFohIur6GlOkectAkkTvGsD1r5dh7X+qa6ZxqfWhbjFr1bbTd2+u5bZSUNBxWqAeQNGJ+KatW7xn4dvMlK8oUVLSknRRGwmOtKql0Nj1Vs+u4WAsJSQNxvzpP4oB/4oYTqU8NMkbDWhfBuM3F2gNXZTnIKkKShQBAMbkRPpVnia4NvjD1ySSlDYCRPMgaVkUGp9m5zUo9HuEuoXjdylxIW27orSZG1EXCUMqStKCpDQyqSoSWldx360rwArc4LzSWyop3cUUjfrTK9XiTajcv27DrSYEsKMpka5XBIUN9D00oZ4nJ2hU5pUzMeKeG+6ziLGdt1khK1A5SoHaNZEde9U4Wy7ieZJdvHmAQVoU646CRtprT556zuU5H7d8Z58j1sqTBjdGhAPUCOdVMt2ton+VbPMJUSSWlLSFRpOg1FEvJrVAPIm7GKHn2UJQCyiBAQ4Ft/qKJQ7xF2yLlrhuLUpMEzrp+tAC/s0gDjpc1ghS3HCD0jKNaV4ziS30uoQpwFvK42SgJI9ACY2rPpK+x+DLKUqs1D7aUhaFbAjUVnEC6fvXjbMlTSFar2T6T1oTDscuX8OfduyCrMUgzuAK01g80MHtFNlOVxvMSOp1NE462bou0TD7tTDgLqCkAeaedNb1xK20kREUivbwJbOgiKut7vjYY04pXzJkelb/p8ns0cf6xjXjU/yAX5/mCKlDXrpz6HnUrpnmixC4ofFlIvWWmnbZxRbcS42tP8ASoVA5FWovmmSM6gPWlWNwy1dn2vAbtD4bUNAtpBH0p2s+XSvm/g3FLe+sCVXmQsEoTw9wIkTNaRvFxaPBDi+M2oSHAN6CUbZ016s0gUCkRXwX8fL9s49aWiCCUscVwcwomB9ga+pYh4tsrNhSluttnlxFAfavlfiz4DxLece1tOLcky5dOJ+cdNeQodGHGVds+TuLKp6U9wZD+I4emytn+AppS1KzrytuyBEnqAIE6d6Mv8AwZfJVxLNDZJOrZVp7f4rvCfD2ONXhDaOAlYGc5gU+w60LgxiyQ+TT+FMLcw5lNxdXIdedShQbGoa0Mg8s2vLpVHi1WbEkqdPDbWkKzEHzECPtTO3YvLVlLTqeKU7LB1PrVqmnr0JbuWEluf6tSPSkLDk37Q3z41DpgPh+5aNuAyogtqyyBB11Edv8VpW1qW8HkKaL5+YrTuI2J00jrMUqvsLtkNkWzIQsj5kKKT9qXFGNN2Zs0qbeYJJIdOY7zz1nvNG+PJO0B/KhKPY+scQtfg37Q2oXcFtaEukeV1IJJ0BiSMxkkHaddK9XiGFuWy0/wAKtw42yLcF1M5m5nLvJGh23JG29LWLa5bsnC07FwpOVPFQISnY/KTvNU2VrdNpUL23FwvNKVB8pTH5Skctz3mrWD9AeVL8nN0hBa+IvWWUmC4p0gKKRpAJB0SI5z6jakuJi+bhLDLJt1qj+atKSg6eU5RB33BIpwz4cslrU660G1HUfzMxB9YqfwdxhwrZvFjlsJImdeutE+O2ukVHkxjK7MO+3e2dkphbKSHCSHEOAgz23o3DMd+BsUWjlwcqflStpQI961CsEtnVFy6cW4s7maqXg2GoPlb16zQ/xW12Nf1OEX0Ze+xdy6kNqOU9KOscZfTbtMcFRSlMAmmirK0a1DaT7UM8Wk6JSB6Cm4uP43Zk5XPjmjq0cLuCsZinU1KoJHWpTrOU/YWVRVTgSsQoA1YvaqFGDS7J2vRGGkMu8RhbjTn5m1lJ+1FpWtRJXdXKifzPKP8AehUKTlVmyT/Tofc7+lWJW15lLVEnypAP72/TvRqSGeTJXsLZDCDmCAT1NHNXgR8sClSHGCN1hZ1MDROuo26H7HtUDjQUohSiAAQNsx0kajTny5UxTQD8j/I6F+eetWov9dYpEXWw4Mq/LABJEwTE6dpn2rpt9rMCoryaTlGs6Ty21+1F5EClIffH9wKnx2u4mkSX21E/OPKSBE6wI5dSasNwyVQlTiQCZKgdteg9KHdBaz+Rub8nc1yb89RSjjNnzErylcAAGQmdzpvFch9sqM5gggATuDpOw9avdFfd8jdV+dprj449RSsvNRoTmVvoTG08vUcq4U80oENrPzwCQdtp26/aKrZEcZDNd8r81UuXyomfvQRet1qmV6kqISkiByG3t7HtVRcbCAFkqJB2nfWOXpU3RWkvkNVeqPOqHLknc0Oly2+ZSlQVDygHaROsev271wpbeRIUSVlOoSDEwNNupV9O9DuF45Hbry1fLqaFUVzKqtWtnKcilKUAIMGCZM8ukfeqVKJG8zQORTi17PM1SuOVSgsgzWpsNgFJC9ZMSO377d64W4xmMJITJIBPLkO25HtNMrVDbrCEraQfKTManU0OkNrKZZb6belQZdAIWxIkEDyhSoPUSf8A6+tcrU0psZBlXJnc6aRr9TRl0lsIXlZbSQNCkQdxS06bVYMn+glK7eU5kuGBJ8sFW2m/bfTfnUQ5bjKpSFHKnXX5jHrpqD9aGBkHtU1ka1AVJfAUpTGoSFZgI15n9wfc9q9QtASA3uRqTyMx+k60OOtQqM71CbL4CQtsAjKTKRAG8we/WPavQ4wXEiFZM6ZUSfkE5vc6bdO9DZj1NRJJnaoWpKvRat5BT5W1BRjnt3/Ux3rpb7JBShJMDQkRqSZn2y9t6HnQVwCVTJ51ZNl8BWdkAGFK01SJ1P1/f2rwPMggBKiEp6fMT79h9TvzH5VxJqFphPFZCQShS1Tr5oHPv6fftXjjrBb8iFZ557BOvf8A7fqao35CvCTJ13qibfovU41CglKpkZSTqRBme+371qOPtJKQlpRA5kfMZJ5dYA9z70Sete1C1JfBbmtyQClxUwFLnXuSNp6DavC4xIlgkgyRmMHtvNUSeteUNl7fotcVBCbclIyiSQCSee8/apVck86lXRWx/9k="/>
          <p:cNvSpPr>
            <a:spLocks noChangeAspect="1" noChangeArrowheads="1"/>
          </p:cNvSpPr>
          <p:nvPr/>
        </p:nvSpPr>
        <p:spPr bwMode="auto">
          <a:xfrm>
            <a:off x="63500" y="-576263"/>
            <a:ext cx="1257300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5366" name="Picture 6" descr="http://1.bp.blogspot.com/_9GuEQMM0nlI/TLH2U-VqwPI/AAAAAAAAAXE/MZSzjrBAHCM/s1600/Alma+Anim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143116"/>
            <a:ext cx="3781425" cy="35623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ANIMALES DOMESTICOS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3614734" cy="4389120"/>
          </a:xfrm>
        </p:spPr>
        <p:txBody>
          <a:bodyPr/>
          <a:lstStyle/>
          <a:p>
            <a:r>
              <a:rPr lang="es-PA" dirty="0" smtClean="0"/>
              <a:t>EJEMPLOS:</a:t>
            </a:r>
          </a:p>
          <a:p>
            <a:r>
              <a:rPr lang="es-PA" dirty="0" smtClean="0"/>
              <a:t>Gato</a:t>
            </a:r>
          </a:p>
          <a:p>
            <a:r>
              <a:rPr lang="es-PA" dirty="0" smtClean="0"/>
              <a:t>Perro</a:t>
            </a:r>
          </a:p>
          <a:p>
            <a:r>
              <a:rPr lang="es-PA" dirty="0" smtClean="0"/>
              <a:t>Conejo</a:t>
            </a:r>
          </a:p>
          <a:p>
            <a:pPr>
              <a:buNone/>
            </a:pPr>
            <a:endParaRPr lang="es-PA" dirty="0"/>
          </a:p>
        </p:txBody>
      </p:sp>
      <p:sp>
        <p:nvSpPr>
          <p:cNvPr id="2050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HAAAAgIDAQEAAAAAAAAAAAAAAgMBBQAEBgcI/8QANhAAAQMDAwIFAwIFAwUAAAAAAQACEQMEIQUSMUFRBhMiYXEygaEUkQexwfDxFSM0QmKC0eH/xAAaAQACAwEBAAAAAAAAAAAAAAABAwACBAUG/8QAJBEAAgICAwACAgMBAAAAAAAAAAECEQMhBBIxE0EFIhRCYVL/2gAMAwEAAhEDEQA/AObY2EwQeUpp7opyqHFTJHRG0GCgU5QZCHGUogym/ZQRKIGrFcLOqYWSJQ7EQUYC4fEKWv4lsrGgwQequfDWnUrq6DrhrXU2nh3UqspUPxQc5Ujnbje7a2myo508NxzjJ6YXVU6rq3hKo9xLKgu20mOaIPlkEfiPwvTNNoW4Ia22pwGwJaCmXmg2dWk00mCnTbUNV9NowT/ZWTNjlNdkdzjyjiioHlHivzG3lClcYr0rVjXwIBySPxBVGrbxNW/Ua7fVHEkiqWD4bgD9gqojC0YVWNHJ5Eu2WT/0FA7nB6I1EA8pqFUKcO5lPpthpIxKhrZxIhOIZ5cNBkINoq9CX8FKo5cmPO4cEZzKykNpmEfAesaabi2WxHYhar5ngrcdWLWELSfUJ68oRv0joj5USFG6So3eyL2SjfAnELA1HBhZtgIWUoFztvHRGxwcOc9kMAoNpDgQgAaYBgzKguDckc9EG4uJJ5UPMuzx0RJYZ2kZKWXRx0RAgiEMBQj2yWuLsKwsdXGmUHl7JDTO4HK0GNzgLR1VvmeXSeS2nlzo6ngCPlVn4a+IpfKup7H4K1ulq9m25pnEx/ldi1wNIhshxBiV4/8Aw41Clb03Wky4kEAdRC9Ttq28DaeiTCdWjqzhs8p8d6b+m1w1qFMtZcsFQt7P4dH3Wnpfh+rqVu59KqxrwYAdxPb2XR+JW1neI6u4bqdJwDATxIB/qrWjRY2KjKYY4/VHVUWRpUJ/jKU3JnLWvgm+qNqNqvYwhm5jicTPBRO8L0LamPOu2PfIltLMe0rsWWj6zTNRzQ5U91Y3PmXFSs11OnQcG0qfO8EQXH7/AMlSeWX0aMPDxdv2H2ei6abTyalpR27TLtvqGOd3K84rel0jqV69pdi+8triiTtc6iWz7nC8v1nS7qwunsuaTqe3Exz8K3FcvZCPyMI3UF4U9Rzi4wCU2nlokLJFPJEyp3TkLachCq75MDlazxwttzQZPVL2SI7I0RrZrgEHgpmO34RGFkKeEbLImEG4HEwgdWacCEBJKokKckN4KgEHKUXFE1EnYwnJjqsHq65Rhp7IC0RIUJRgaQ3PKlokZUiXDPRYGndgTlQKJGDhad4wuq4aXDbBHcZ/x91d2NiHkuq8DJaF0ukafZS0miye8TCVkkvDq8TBOMu7OG8IF7NeosdukNcYaYH98r3DRifLDj8D5VJW8PWhpNvbai0XFMTvaMnur/TgBQpkcFgISU9m+TtGl4k0vzybqgAauJ90i2aH2vrAFQAbguhuthY1jyAXGAO6prmi6jULywsDsHsT39v/AKq5FTJB2qNqyDXhkjkJ91bCd5aNpxC0LKrtcR1aVZOvaNraGvdVGNtxlz3GA0dyjGnplXaNnTqLaNOA0AkQSqrxjo1PVNKqPIAq0QXtMcx0Ku6cbWuYQ5hEhwMgo6zBVpPY/hzSD+y1KK6UhEnb2fO1WkQ93qH3/olRBhokLoPEemGwu61BzDTIcYxAI6KkBgQTkYKEJWczJCpCXcYQgEfdG4y72UcJv0LMdTDWkxkJO5HUdjlLQSCxtOmO3XlO8va6BwoHpAHsmtMgyo3ZnSANPEzhR6WZLoCkzCyplkIB8CLxs3AyoZDpBGEoTEHKc1v5UYVbCycdFLQR9JhSGuxAJPwttljWAD9sqjZpw4pTkh1rWaCA50ZXUWA8qkyq8+jBMDgLgtXqfo6Q3bt78AJOka/qrbB+nHc1lR8OuG/UGzwkT80d6C1R7Y2+trWjvqXFJlOQCXugSYgg/dHptdzrYOqbRLnEQZETgLyGi07Wuv5cwE+sy4MPAJnpk/Z3svQdIvP01nSo3LRtayGVA7EdP8pPyUy0sVR0XRvravcFtxLTQq7WnmHR19laOYKgeHCQ8+oLjdBuhV1qvW2h9KsQM54hdfQrjfUBlrWnO4dEYzt7Kzh1WiopNBqvotJ3tyN3USi8Q6PV1Pw9XoC5qWlXaIqsz9Lg4fyg/KqtS1N7qhvKQ3+WS1zWCTH9iVsjxdZllkw1f+RU2F3QQJk9u3yjGUUw/FN00W/hazq6Zo9va1arn+U2Du7kz/VXD6mxpLhgcrmvE0069ld1NYfY6fbzVfQox5ly8cCeY9vdc1qXjs31G5pMp+Q8Zoyfrb2PY9lpjJ0ZMkoxezrNc0yy16xPmNBeAfLqt5afdePapZVrC7fb1mlr2OghNZ4g1ChWNS1uXsfkkg4P2WtdXlxe1HV7l7qtV7tzieZQxwmpWzHnzY8i/VbNYtMmTx2QF+OERJDtw5P4UNcSBK0GKwOZOUMFPJGMhGPKjoo2RKwmjcU0iB2S2ktEHlSHEn1HCrTFGOMCUpzzHCa8NgxnslPbDoCiI0DRJc8yMLapfVtgnsUhhgwrHTqJe7cYjoe6E3obhg5ySRYWFBpInB7FXQoNd9QA+Fo0WtpgEcp4rO7j91nbs78IKMUkBqXhqz1LYX12s2mclWei+FdIosHnVzUdOYwIVNVuHufsYST1W3b3NRsBhOP2VbG0/pnQ6h4atqjXV6FQEFoG0jBjhULLZ9EGypggkyWzOz4W5U1KqKAp+Y6D0CbpdJzqhe6S54wTyUudehjaVNm9odk2lXZw0jp1K6LWGVK1r+npgAOA3EdAkafbkPFR44Q+JdQdptiKrae6o87GyjjhUW39isuT9l/hx13V0+0rRWqE5IdtdwUvT9R0+2dXuqdlT3UyQ0uAJbkAu9yA6ff7rnNUqOrk1RSexxO4tLTE9wtZ9zVpU6zDgtomR2cYJ/k0fZMjiRinzJ3S8D1q9rXN2XXFUGqBt3F0sd8HpIII6Z6Koe59T0uBa4YTLl769sT9TqL9n/hJj9uEFIuAAIkdFqjGjnzm5MxtJvQQiMOPbtCJ2BP4SwYGERY0Ui8YCXVApCHYJ7qG1S2ROSk1HebBeZjGUN2G0C+oDORISt57otkk4UeUVYhYFpnsscx20kHonVwHztEQga1wknIVE7F0CwxbjcM8EoEbPUYjHKB+HYRQA6bdxj3V1agMAA6BVNEepqtbU5l2ErIzqfj4rbN5vmPgAhsd1sto1HDjJ9lluG9xHcoLvW6Nn6KZDjHP/pZpTaOuom9S0apEux/3OPKedOq0m7nbY6wuSuPEt1VrsDXmOI4ldb4Tv7q93NuGTTGGkiSkznIZ01YltAeYMrpdJs9xa4DATP8AQS94eHBs5IV1a2rbWk1rcwnY8cpPa0Z8mRVodTZsEALm/F2rabSs6lrd7H1HDDJEj3Eq41zURpum1Ll3/TgD3XiOrXFS+rOr1HHc8kmexWp/8owZcnWNiqlzUpbjSrF7J4LzLe2CkMeX0axk7njr1kgn+SDaMFxJAxlNbAEK6VHOcm2FT2gOBxuEH+/lL27c8z+EZhC446IlRbyeUsvQ1X5j8JBcZVgNGy0h2eqAAtOUVoW03bnZxKCpV9bi7gnEIbshLSJ9WJRQ3v8AhJ3A8Hook91C1Fw13mRMqajPLzIz0C0pdH1QUYqEkSVTqLTCcC2pjqgjOUwulsCMZlRHUqxBlH6x2Vo3aW5AVbRj5R1bghsDv+EnIdbgVTNi6viynsYqmqKlZ4a5p2uPM8JhBe4EyZPRX2haMK1UPLTtkGR1CyZJdUdeCtk+HvDgvK1Nz2jZ1M8r07SdPoWFNgDWiOk8LW0ewpWtAFsfC3wfOcPUGFp6nlUxr+zF5Zt6XhYmQEUyEmkxzmmXke4RUmkEsmY6910ImJnIePr51Okyg5pNI5cY/qvMq7JcYk5XrvjTT3X9qylRnzjIAjn7rzPW9E1LSHB1zScGuiHgS0kzAB74VE6kzJyYSe60VT2mIcMIHd0L7l0Z3T2SPMJJ9uVoVmFjXVDPKEmM8pL3Hk9FHmSBz+yNAMMlxJhYQFjjtE4QOJI6IBRgd0CgguRNY7qQpb1UC0gCCIwpROlBBUCbhBJlG0Rypa0u4T/KPluDjnog2JUTV3bjxA9kQU7cYGVIYeVLJWxtN4aIgoKwkhwKwz0UiOCqSjZs4+b4pWFbbt42P2gcyuusNTo21JgYWva0eorjtgL9zZTqZfIbOJCy5MdnaxciEl6ek2Wqurtlv0d+6uLSvQf6qtQY5C4Ww1GlQotZEOA7qamsnjcQEuGNoZJJnojtXtKQ2sc555BiFo32uVAAy1DabiMFxklcZa6q2pg5jkygqa21lT/cMQcGJBTHkkUjhRuVNYu7x4/UtLgCZzOByMLo6F7S1ChSJs21qLY9DxgT7Lg7W4eyu97am6g50xPT3XUabdvt2N8t9Ki2QSXiWx8pW7s0zhDrRyn8Q9LpafqtOtaUDRo12yGA4Duq5UCMldt/Eqpb17218mpQeNhJ8t0uz3XIQ1gAhdDE7ijzXJivldCtp2ztkJLmCZAhbT6g2EAQtQzKYISJqfShpZdJ4R8gypZtaRKASSB0UKS5p+kQgc8Nx3UISSFiWKrXOMngJkhAhY0nBrO/ZQ9ziOcdUulwUb8MKqU+jGQQmtpg8d1q08QesretyTSeTzKk9BSsU4gGIS3VBJxyjqAApFQmUUBs2qZbtA/CMEMOMJY4aeql+TlVqxkZNeDH1RUiSARzHVGaTA1p84knlscKscTKYHu28np/NH40aI8zJFelvTfb0vqqE4yAEFatbOpzSZ7DcZlVgJMT7rCTuiVX40WfMyy+zbbXY0kBrQ0jIGArG+1qi/RaFjb0ajajZDqvmZjt7hUDihOclH4ldlHy8vXrYTTEbuByO6VWIJkGPZZcEhxAOElhJICYjM5E89UJEZlSOvysf9P2Ub2QyZCgxhD0UFQJJMNx1QGBDj0UOJ9OVDz6ZVqCAWgumQCmb0lpyFBcZOVZRB4f/9k="/>
          <p:cNvSpPr>
            <a:spLocks noChangeAspect="1" noChangeArrowheads="1"/>
          </p:cNvSpPr>
          <p:nvPr/>
        </p:nvSpPr>
        <p:spPr bwMode="auto">
          <a:xfrm>
            <a:off x="63500" y="-477838"/>
            <a:ext cx="130492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2052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HAAAAgIDAQEAAAAAAAAAAAAAAgMBBQAEBgcI/8QANhAAAQMDAwIFAwIFAwUAAAAAAQACEQMEIQUSMUFRBhMiYXEygaEUkQexwfDxFSM0QmKC0eH/xAAaAQACAwEBAAAAAAAAAAAAAAABAwACBAUG/8QAJBEAAgICAwACAgMBAAAAAAAAAAECEQMhBBIxE0EFIhRCYVL/2gAMAwEAAhEDEQA/AObY2EwQeUpp7opyqHFTJHRG0GCgU5QZCHGUogym/ZQRKIGrFcLOqYWSJQ7EQUYC4fEKWv4lsrGgwQequfDWnUrq6DrhrXU2nh3UqspUPxQc5Ujnbje7a2myo508NxzjJ6YXVU6rq3hKo9xLKgu20mOaIPlkEfiPwvTNNoW4Ia22pwGwJaCmXmg2dWk00mCnTbUNV9NowT/ZWTNjlNdkdzjyjiioHlHivzG3lClcYr0rVjXwIBySPxBVGrbxNW/Ua7fVHEkiqWD4bgD9gqojC0YVWNHJ5Eu2WT/0FA7nB6I1EA8pqFUKcO5lPpthpIxKhrZxIhOIZ5cNBkINoq9CX8FKo5cmPO4cEZzKykNpmEfAesaabi2WxHYhar5ngrcdWLWELSfUJ68oRv0joj5USFG6So3eyL2SjfAnELA1HBhZtgIWUoFztvHRGxwcOc9kMAoNpDgQgAaYBgzKguDckc9EG4uJJ5UPMuzx0RJYZ2kZKWXRx0RAgiEMBQj2yWuLsKwsdXGmUHl7JDTO4HK0GNzgLR1VvmeXSeS2nlzo6ngCPlVn4a+IpfKup7H4K1ulq9m25pnEx/ldi1wNIhshxBiV4/8Aw41Clb03Wky4kEAdRC9Ttq28DaeiTCdWjqzhs8p8d6b+m1w1qFMtZcsFQt7P4dH3Wnpfh+rqVu59KqxrwYAdxPb2XR+JW1neI6u4bqdJwDATxIB/qrWjRY2KjKYY4/VHVUWRpUJ/jKU3JnLWvgm+qNqNqvYwhm5jicTPBRO8L0LamPOu2PfIltLMe0rsWWj6zTNRzQ5U91Y3PmXFSs11OnQcG0qfO8EQXH7/AMlSeWX0aMPDxdv2H2ei6abTyalpR27TLtvqGOd3K84rel0jqV69pdi+8triiTtc6iWz7nC8v1nS7qwunsuaTqe3Exz8K3FcvZCPyMI3UF4U9Rzi4wCU2nlokLJFPJEyp3TkLachCq75MDlazxwttzQZPVL2SI7I0RrZrgEHgpmO34RGFkKeEbLImEG4HEwgdWacCEBJKokKckN4KgEHKUXFE1EnYwnJjqsHq65Rhp7IC0RIUJRgaQ3PKlokZUiXDPRYGndgTlQKJGDhad4wuq4aXDbBHcZ/x91d2NiHkuq8DJaF0ukafZS0miye8TCVkkvDq8TBOMu7OG8IF7NeosdukNcYaYH98r3DRifLDj8D5VJW8PWhpNvbai0XFMTvaMnur/TgBQpkcFgISU9m+TtGl4k0vzybqgAauJ90i2aH2vrAFQAbguhuthY1jyAXGAO6prmi6jULywsDsHsT39v/AKq5FTJB2qNqyDXhkjkJ91bCd5aNpxC0LKrtcR1aVZOvaNraGvdVGNtxlz3GA0dyjGnplXaNnTqLaNOA0AkQSqrxjo1PVNKqPIAq0QXtMcx0Ku6cbWuYQ5hEhwMgo6zBVpPY/hzSD+y1KK6UhEnb2fO1WkQ93qH3/olRBhokLoPEemGwu61BzDTIcYxAI6KkBgQTkYKEJWczJCpCXcYQgEfdG4y72UcJv0LMdTDWkxkJO5HUdjlLQSCxtOmO3XlO8va6BwoHpAHsmtMgyo3ZnSANPEzhR6WZLoCkzCyplkIB8CLxs3AyoZDpBGEoTEHKc1v5UYVbCycdFLQR9JhSGuxAJPwttljWAD9sqjZpw4pTkh1rWaCA50ZXUWA8qkyq8+jBMDgLgtXqfo6Q3bt78AJOka/qrbB+nHc1lR8OuG/UGzwkT80d6C1R7Y2+trWjvqXFJlOQCXugSYgg/dHptdzrYOqbRLnEQZETgLyGi07Wuv5cwE+sy4MPAJnpk/Z3svQdIvP01nSo3LRtayGVA7EdP8pPyUy0sVR0XRvravcFtxLTQq7WnmHR19laOYKgeHCQ8+oLjdBuhV1qvW2h9KsQM54hdfQrjfUBlrWnO4dEYzt7Kzh1WiopNBqvotJ3tyN3USi8Q6PV1Pw9XoC5qWlXaIqsz9Lg4fyg/KqtS1N7qhvKQ3+WS1zWCTH9iVsjxdZllkw1f+RU2F3QQJk9u3yjGUUw/FN00W/hazq6Zo9va1arn+U2Du7kz/VXD6mxpLhgcrmvE0069ld1NYfY6fbzVfQox5ly8cCeY9vdc1qXjs31G5pMp+Q8Zoyfrb2PY9lpjJ0ZMkoxezrNc0yy16xPmNBeAfLqt5afdePapZVrC7fb1mlr2OghNZ4g1ChWNS1uXsfkkg4P2WtdXlxe1HV7l7qtV7tzieZQxwmpWzHnzY8i/VbNYtMmTx2QF+OERJDtw5P4UNcSBK0GKwOZOUMFPJGMhGPKjoo2RKwmjcU0iB2S2ktEHlSHEn1HCrTFGOMCUpzzHCa8NgxnslPbDoCiI0DRJc8yMLapfVtgnsUhhgwrHTqJe7cYjoe6E3obhg5ySRYWFBpInB7FXQoNd9QA+Fo0WtpgEcp4rO7j91nbs78IKMUkBqXhqz1LYX12s2mclWei+FdIosHnVzUdOYwIVNVuHufsYST1W3b3NRsBhOP2VbG0/pnQ6h4atqjXV6FQEFoG0jBjhULLZ9EGypggkyWzOz4W5U1KqKAp+Y6D0CbpdJzqhe6S54wTyUudehjaVNm9odk2lXZw0jp1K6LWGVK1r+npgAOA3EdAkafbkPFR44Q+JdQdptiKrae6o87GyjjhUW39isuT9l/hx13V0+0rRWqE5IdtdwUvT9R0+2dXuqdlT3UyQ0uAJbkAu9yA6ff7rnNUqOrk1RSexxO4tLTE9wtZ9zVpU6zDgtomR2cYJ/k0fZMjiRinzJ3S8D1q9rXN2XXFUGqBt3F0sd8HpIII6Z6Koe59T0uBa4YTLl769sT9TqL9n/hJj9uEFIuAAIkdFqjGjnzm5MxtJvQQiMOPbtCJ2BP4SwYGERY0Ui8YCXVApCHYJ7qG1S2ROSk1HebBeZjGUN2G0C+oDORISt57otkk4UeUVYhYFpnsscx20kHonVwHztEQga1wknIVE7F0CwxbjcM8EoEbPUYjHKB+HYRQA6bdxj3V1agMAA6BVNEepqtbU5l2ErIzqfj4rbN5vmPgAhsd1sto1HDjJ9lluG9xHcoLvW6Nn6KZDjHP/pZpTaOuom9S0apEux/3OPKedOq0m7nbY6wuSuPEt1VrsDXmOI4ldb4Tv7q93NuGTTGGkiSkznIZ01YltAeYMrpdJs9xa4DATP8AQS94eHBs5IV1a2rbWk1rcwnY8cpPa0Z8mRVodTZsEALm/F2rabSs6lrd7H1HDDJEj3Eq41zURpum1Ll3/TgD3XiOrXFS+rOr1HHc8kmexWp/8owZcnWNiqlzUpbjSrF7J4LzLe2CkMeX0axk7njr1kgn+SDaMFxJAxlNbAEK6VHOcm2FT2gOBxuEH+/lL27c8z+EZhC446IlRbyeUsvQ1X5j8JBcZVgNGy0h2eqAAtOUVoW03bnZxKCpV9bi7gnEIbshLSJ9WJRQ3v8AhJ3A8Hook91C1Fw13mRMqajPLzIz0C0pdH1QUYqEkSVTqLTCcC2pjqgjOUwulsCMZlRHUqxBlH6x2Vo3aW5AVbRj5R1bghsDv+EnIdbgVTNi6viynsYqmqKlZ4a5p2uPM8JhBe4EyZPRX2haMK1UPLTtkGR1CyZJdUdeCtk+HvDgvK1Nz2jZ1M8r07SdPoWFNgDWiOk8LW0ewpWtAFsfC3wfOcPUGFp6nlUxr+zF5Zt6XhYmQEUyEmkxzmmXke4RUmkEsmY6910ImJnIePr51Okyg5pNI5cY/qvMq7JcYk5XrvjTT3X9qylRnzjIAjn7rzPW9E1LSHB1zScGuiHgS0kzAB74VE6kzJyYSe60VT2mIcMIHd0L7l0Z3T2SPMJJ9uVoVmFjXVDPKEmM8pL3Hk9FHmSBz+yNAMMlxJhYQFjjtE4QOJI6IBRgd0CgguRNY7qQpb1UC0gCCIwpROlBBUCbhBJlG0Rypa0u4T/KPluDjnog2JUTV3bjxA9kQU7cYGVIYeVLJWxtN4aIgoKwkhwKwz0UiOCqSjZs4+b4pWFbbt42P2gcyuusNTo21JgYWva0eorjtgL9zZTqZfIbOJCy5MdnaxciEl6ek2Wqurtlv0d+6uLSvQf6qtQY5C4Ww1GlQotZEOA7qamsnjcQEuGNoZJJnojtXtKQ2sc555BiFo32uVAAy1DabiMFxklcZa6q2pg5jkygqa21lT/cMQcGJBTHkkUjhRuVNYu7x4/UtLgCZzOByMLo6F7S1ChSJs21qLY9DxgT7Lg7W4eyu97am6g50xPT3XUabdvt2N8t9Ki2QSXiWx8pW7s0zhDrRyn8Q9LpafqtOtaUDRo12yGA4Duq5UCMldt/Eqpb17218mpQeNhJ8t0uz3XIQ1gAhdDE7ijzXJivldCtp2ztkJLmCZAhbT6g2EAQtQzKYISJqfShpZdJ4R8gypZtaRKASSB0UKS5p+kQgc8Nx3UISSFiWKrXOMngJkhAhY0nBrO/ZQ9ziOcdUulwUb8MKqU+jGQQmtpg8d1q08QesretyTSeTzKk9BSsU4gGIS3VBJxyjqAApFQmUUBs2qZbtA/CMEMOMJY4aeql+TlVqxkZNeDH1RUiSARzHVGaTA1p84knlscKscTKYHu28np/NH40aI8zJFelvTfb0vqqE4yAEFatbOpzSZ7DcZlVgJMT7rCTuiVX40WfMyy+zbbXY0kBrQ0jIGArG+1qi/RaFjb0ajajZDqvmZjt7hUDihOclH4ldlHy8vXrYTTEbuByO6VWIJkGPZZcEhxAOElhJICYjM5E89UJEZlSOvysf9P2Ub2QyZCgxhD0UFQJJMNx1QGBDj0UOJ9OVDz6ZVqCAWgumQCmb0lpyFBcZOVZRB4f/9k="/>
          <p:cNvSpPr>
            <a:spLocks noChangeAspect="1" noChangeArrowheads="1"/>
          </p:cNvSpPr>
          <p:nvPr/>
        </p:nvSpPr>
        <p:spPr bwMode="auto">
          <a:xfrm>
            <a:off x="63500" y="-477838"/>
            <a:ext cx="130492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2054" name="Picture 6" descr="http://ubildelacruz.galeon.com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000372"/>
            <a:ext cx="3143250" cy="2352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	ANIMALES SALVAJES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900618" cy="4389120"/>
          </a:xfrm>
        </p:spPr>
        <p:txBody>
          <a:bodyPr/>
          <a:lstStyle/>
          <a:p>
            <a:r>
              <a:rPr lang="es-PA" dirty="0" smtClean="0"/>
              <a:t>EJEMPLOS:</a:t>
            </a:r>
          </a:p>
          <a:p>
            <a:r>
              <a:rPr lang="es-PA" dirty="0" smtClean="0"/>
              <a:t>León</a:t>
            </a:r>
          </a:p>
          <a:p>
            <a:r>
              <a:rPr lang="es-PA" dirty="0" smtClean="0"/>
              <a:t>Puma</a:t>
            </a:r>
          </a:p>
          <a:p>
            <a:r>
              <a:rPr lang="es-PA" dirty="0" smtClean="0"/>
              <a:t>Tigre</a:t>
            </a:r>
          </a:p>
          <a:p>
            <a:endParaRPr lang="es-PA" dirty="0"/>
          </a:p>
        </p:txBody>
      </p:sp>
      <p:pic>
        <p:nvPicPr>
          <p:cNvPr id="1026" name="Picture 2" descr="http://t2.gstatic.com/images?q=tbn:ANd9GcQMvde7TY5-c4pXoav_7VbquR1jSuFNmGHbOhkD924eIkuIJs6Z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643182"/>
            <a:ext cx="2714625" cy="254318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37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LOS ANIMALES  ELABORADO POR: IRENE ACOSTA</vt:lpstr>
      <vt:lpstr>LOS ANIMALES</vt:lpstr>
      <vt:lpstr>ANIMALES DOMESTICOS</vt:lpstr>
      <vt:lpstr> ANIMALES SALVAJES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ANIMALES  ELABORADO POR: IRENE ACOSTA</dc:title>
  <dc:creator>7</dc:creator>
  <cp:lastModifiedBy>7</cp:lastModifiedBy>
  <cp:revision>1</cp:revision>
  <dcterms:created xsi:type="dcterms:W3CDTF">2011-12-13T17:59:39Z</dcterms:created>
  <dcterms:modified xsi:type="dcterms:W3CDTF">2011-12-13T18:08:12Z</dcterms:modified>
</cp:coreProperties>
</file>