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B0AB611-495B-4449-841F-FBF63349D884}" type="datetimeFigureOut">
              <a:rPr lang="es-PA" smtClean="0"/>
              <a:t>12/15/2011</a:t>
            </a:fld>
            <a:endParaRPr lang="es-PA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79E6128-C168-43F8-A1C3-40C2D85D82CA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AB611-495B-4449-841F-FBF63349D884}" type="datetimeFigureOut">
              <a:rPr lang="es-PA" smtClean="0"/>
              <a:t>12/15/2011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E6128-C168-43F8-A1C3-40C2D85D82C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B0AB611-495B-4449-841F-FBF63349D884}" type="datetimeFigureOut">
              <a:rPr lang="es-PA" smtClean="0"/>
              <a:t>12/15/2011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79E6128-C168-43F8-A1C3-40C2D85D82C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AB611-495B-4449-841F-FBF63349D884}" type="datetimeFigureOut">
              <a:rPr lang="es-PA" smtClean="0"/>
              <a:t>12/15/2011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E6128-C168-43F8-A1C3-40C2D85D82C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B0AB611-495B-4449-841F-FBF63349D884}" type="datetimeFigureOut">
              <a:rPr lang="es-PA" smtClean="0"/>
              <a:t>12/15/2011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79E6128-C168-43F8-A1C3-40C2D85D82CA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AB611-495B-4449-841F-FBF63349D884}" type="datetimeFigureOut">
              <a:rPr lang="es-PA" smtClean="0"/>
              <a:t>12/15/2011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E6128-C168-43F8-A1C3-40C2D85D82C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AB611-495B-4449-841F-FBF63349D884}" type="datetimeFigureOut">
              <a:rPr lang="es-PA" smtClean="0"/>
              <a:t>12/15/2011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E6128-C168-43F8-A1C3-40C2D85D82C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AB611-495B-4449-841F-FBF63349D884}" type="datetimeFigureOut">
              <a:rPr lang="es-PA" smtClean="0"/>
              <a:t>12/15/2011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E6128-C168-43F8-A1C3-40C2D85D82C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B0AB611-495B-4449-841F-FBF63349D884}" type="datetimeFigureOut">
              <a:rPr lang="es-PA" smtClean="0"/>
              <a:t>12/15/2011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E6128-C168-43F8-A1C3-40C2D85D82C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AB611-495B-4449-841F-FBF63349D884}" type="datetimeFigureOut">
              <a:rPr lang="es-PA" smtClean="0"/>
              <a:t>12/15/2011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E6128-C168-43F8-A1C3-40C2D85D82C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0AB611-495B-4449-841F-FBF63349D884}" type="datetimeFigureOut">
              <a:rPr lang="es-PA" smtClean="0"/>
              <a:t>12/15/2011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9E6128-C168-43F8-A1C3-40C2D85D82CA}" type="slidenum">
              <a:rPr lang="es-PA" smtClean="0"/>
              <a:t>‹Nº›</a:t>
            </a:fld>
            <a:endParaRPr lang="es-PA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B0AB611-495B-4449-841F-FBF63349D884}" type="datetimeFigureOut">
              <a:rPr lang="es-PA" smtClean="0"/>
              <a:t>12/15/2011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79E6128-C168-43F8-A1C3-40C2D85D82CA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//upload.wikimedia.org/wikipedia/commons/b/b3/Colorfull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642918"/>
            <a:ext cx="7772400" cy="1470025"/>
          </a:xfrm>
        </p:spPr>
        <p:txBody>
          <a:bodyPr/>
          <a:lstStyle/>
          <a:p>
            <a:r>
              <a:rPr lang="es-PA" dirty="0" smtClean="0"/>
              <a:t>Universidad de Cartago</a:t>
            </a:r>
            <a:endParaRPr lang="es-PA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071678"/>
            <a:ext cx="6400800" cy="3567122"/>
          </a:xfrm>
        </p:spPr>
        <p:txBody>
          <a:bodyPr>
            <a:normAutofit/>
          </a:bodyPr>
          <a:lstStyle/>
          <a:p>
            <a:pPr algn="ctr"/>
            <a:r>
              <a:rPr lang="es-PA" sz="4000" dirty="0" smtClean="0">
                <a:solidFill>
                  <a:schemeClr val="tx1"/>
                </a:solidFill>
              </a:rPr>
              <a:t>Tema:</a:t>
            </a:r>
          </a:p>
          <a:p>
            <a:pPr algn="ctr"/>
            <a:r>
              <a:rPr lang="es-PA" sz="4000" dirty="0" smtClean="0">
                <a:solidFill>
                  <a:schemeClr val="tx1"/>
                </a:solidFill>
              </a:rPr>
              <a:t>Los Alimentos</a:t>
            </a:r>
          </a:p>
          <a:p>
            <a:pPr algn="ctr"/>
            <a:endParaRPr lang="es-PA" sz="4000" dirty="0" smtClean="0">
              <a:solidFill>
                <a:schemeClr val="tx1"/>
              </a:solidFill>
            </a:endParaRPr>
          </a:p>
          <a:p>
            <a:pPr algn="ctr"/>
            <a:r>
              <a:rPr lang="es-PA" sz="4000" dirty="0" smtClean="0">
                <a:solidFill>
                  <a:schemeClr val="tx1"/>
                </a:solidFill>
              </a:rPr>
              <a:t>Elaborado Por:</a:t>
            </a:r>
          </a:p>
          <a:p>
            <a:pPr algn="ctr"/>
            <a:r>
              <a:rPr lang="es-PA" sz="4000" dirty="0" smtClean="0">
                <a:solidFill>
                  <a:schemeClr val="tx1"/>
                </a:solidFill>
              </a:rPr>
              <a:t>Rosario Guillen</a:t>
            </a:r>
            <a:endParaRPr lang="es-PA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dirty="0" smtClean="0"/>
              <a:t>Los Alimentos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9416"/>
            <a:ext cx="5043494" cy="4846320"/>
          </a:xfrm>
        </p:spPr>
        <p:txBody>
          <a:bodyPr/>
          <a:lstStyle/>
          <a:p>
            <a:pPr algn="just"/>
            <a:r>
              <a:rPr lang="es-ES" dirty="0" smtClean="0"/>
              <a:t>El </a:t>
            </a:r>
            <a:r>
              <a:rPr lang="es-ES" b="1" dirty="0" smtClean="0"/>
              <a:t>alimento</a:t>
            </a:r>
            <a:r>
              <a:rPr lang="es-ES" dirty="0" smtClean="0"/>
              <a:t> es cualquier </a:t>
            </a:r>
            <a:r>
              <a:rPr lang="es-ES" dirty="0" smtClean="0"/>
              <a:t>sustancias. normalmente </a:t>
            </a:r>
            <a:r>
              <a:rPr lang="es-ES" dirty="0" smtClean="0"/>
              <a:t>ingerida por los </a:t>
            </a:r>
            <a:r>
              <a:rPr lang="es-ES" dirty="0" smtClean="0"/>
              <a:t>seres vivos </a:t>
            </a:r>
            <a:r>
              <a:rPr lang="es-ES" dirty="0" smtClean="0"/>
              <a:t>con fines:</a:t>
            </a:r>
          </a:p>
          <a:p>
            <a:pPr algn="just"/>
            <a:r>
              <a:rPr lang="es-ES" dirty="0" smtClean="0"/>
              <a:t>nutricionales: regulación del </a:t>
            </a:r>
            <a:r>
              <a:rPr lang="es-ES" dirty="0" smtClean="0"/>
              <a:t>metabolismo </a:t>
            </a:r>
            <a:r>
              <a:rPr lang="es-ES" dirty="0" smtClean="0"/>
              <a:t>y mantenimiento de las funciones fisiológicas, como la </a:t>
            </a:r>
            <a:r>
              <a:rPr lang="es-ES" dirty="0" smtClean="0"/>
              <a:t>temperatura </a:t>
            </a:r>
            <a:r>
              <a:rPr lang="es-ES" dirty="0" smtClean="0"/>
              <a:t>corporal.</a:t>
            </a:r>
          </a:p>
          <a:p>
            <a:pPr algn="just"/>
            <a:r>
              <a:rPr lang="es-ES" dirty="0" smtClean="0"/>
              <a:t>psicológicos: satisfacción y obtención de sensaciones gratificantes</a:t>
            </a:r>
          </a:p>
          <a:p>
            <a:endParaRPr lang="es-PA" dirty="0"/>
          </a:p>
        </p:txBody>
      </p:sp>
      <p:pic>
        <p:nvPicPr>
          <p:cNvPr id="16386" name="Picture 2" descr="Archivo:Colorful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2357430"/>
            <a:ext cx="2357454" cy="2357430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A" dirty="0" smtClean="0"/>
              <a:t>Los alimentos se clasifican en: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 smtClean="0"/>
              <a:t>Alimentos Reguladores</a:t>
            </a:r>
          </a:p>
          <a:p>
            <a:r>
              <a:rPr lang="es-PA" dirty="0" smtClean="0"/>
              <a:t>Alimentos Constructores</a:t>
            </a:r>
          </a:p>
          <a:p>
            <a:r>
              <a:rPr lang="es-PA" dirty="0" smtClean="0"/>
              <a:t>Alimentos Energéticos</a:t>
            </a:r>
            <a:endParaRPr lang="es-PA" dirty="0"/>
          </a:p>
        </p:txBody>
      </p:sp>
    </p:spTree>
  </p:cSld>
  <p:clrMapOvr>
    <a:masterClrMapping/>
  </p:clrMapOvr>
  <p:transition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dirty="0" smtClean="0"/>
              <a:t>Alimentos Reguladores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PA" b="1" dirty="0" smtClean="0"/>
              <a:t/>
            </a:r>
            <a:br>
              <a:rPr lang="es-PA" b="1" dirty="0" smtClean="0"/>
            </a:br>
            <a:r>
              <a:rPr lang="es-PA" dirty="0" smtClean="0"/>
              <a:t>Estos alimentos contienen los nutrientes que regulan el funcionamiento de todo el organismo (vitaminas y minerales), favorecen la visión y conservan saludable la piel. Aportan vitaminas A y C, fibra y celulosa. </a:t>
            </a:r>
            <a:br>
              <a:rPr lang="es-PA" dirty="0" smtClean="0"/>
            </a:br>
            <a:r>
              <a:rPr lang="es-PA" dirty="0" smtClean="0"/>
              <a:t>Se subdividen en dos grupos: </a:t>
            </a:r>
            <a:br>
              <a:rPr lang="es-PA" dirty="0" smtClean="0"/>
            </a:br>
            <a:r>
              <a:rPr lang="es-PA" b="1" dirty="0" smtClean="0"/>
              <a:t>·</a:t>
            </a:r>
            <a:r>
              <a:rPr lang="es-PA" dirty="0" smtClean="0"/>
              <a:t> Hortalizas y verduras: comprenden las ricas en </a:t>
            </a:r>
            <a:r>
              <a:rPr lang="es-PA" dirty="0" err="1" smtClean="0"/>
              <a:t>carotenoides</a:t>
            </a:r>
            <a:r>
              <a:rPr lang="es-PA" dirty="0" smtClean="0"/>
              <a:t> (zanahorias, pimentón, lechuga, remolacha, coliflor, habichuela, etc.).</a:t>
            </a:r>
            <a:br>
              <a:rPr lang="es-PA" dirty="0" smtClean="0"/>
            </a:br>
            <a:endParaRPr lang="es-PA" dirty="0"/>
          </a:p>
        </p:txBody>
      </p:sp>
    </p:spTree>
  </p:cSld>
  <p:clrMapOvr>
    <a:masterClrMapping/>
  </p:clrMapOvr>
  <p:transition>
    <p:wheel spokes="3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A" dirty="0"/>
          </a:p>
        </p:txBody>
      </p:sp>
      <p:pic>
        <p:nvPicPr>
          <p:cNvPr id="14337" name="Picture 1" descr="C:\Users\7\Desktop\gracias-003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</TotalTime>
  <Words>68</Words>
  <Application>Microsoft Office PowerPoint</Application>
  <PresentationFormat>Presentación en pantalla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Opulento</vt:lpstr>
      <vt:lpstr>Universidad de Cartago</vt:lpstr>
      <vt:lpstr>Los Alimentos</vt:lpstr>
      <vt:lpstr>Los alimentos se clasifican en:</vt:lpstr>
      <vt:lpstr>Alimentos Reguladores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de Cartago</dc:title>
  <dc:creator>7</dc:creator>
  <cp:lastModifiedBy>7</cp:lastModifiedBy>
  <cp:revision>2</cp:revision>
  <dcterms:created xsi:type="dcterms:W3CDTF">2011-12-15T19:28:17Z</dcterms:created>
  <dcterms:modified xsi:type="dcterms:W3CDTF">2011-12-15T19:41:43Z</dcterms:modified>
</cp:coreProperties>
</file>