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39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088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3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6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759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80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60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1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26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7C908C-2BE6-4325-953E-C246E5C45870}" type="datetimeFigureOut">
              <a:rPr lang="es-PE" smtClean="0"/>
              <a:t>08/07/2018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371B66C-A849-4262-B873-2DD36B407632}" type="slidenum">
              <a:rPr lang="es-PE" smtClean="0"/>
              <a:t>‹Nº›</a:t>
            </a:fld>
            <a:endParaRPr lang="es-PE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2.bp.blogspot.com/-0i_l_2dM9VE/WF0OBb69fwI/AAAAAAAADGM/4AO_ah7o3CoDGv5AWMEkIEljXRCI-DUPwCLcB/s1600/QFD_Zonas.pn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9250" y="244699"/>
            <a:ext cx="10367494" cy="34163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7200" b="1" dirty="0">
                <a:solidFill>
                  <a:schemeClr val="bg1"/>
                </a:solidFill>
              </a:rPr>
              <a:t>APORTACIONES MÁS IMPORTANTES DEL DR. SHIGERU MIZUNO</a:t>
            </a:r>
            <a:endParaRPr lang="es-PE" sz="7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399" y="3788990"/>
            <a:ext cx="2185048" cy="27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576" y="160337"/>
            <a:ext cx="11667230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975" y="160336"/>
            <a:ext cx="11667230" cy="66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576" y="160337"/>
            <a:ext cx="11667230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573" y="160336"/>
            <a:ext cx="11783141" cy="654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12774" y="160337"/>
            <a:ext cx="11210031" cy="60631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3200" b="1" dirty="0" smtClean="0">
                <a:solidFill>
                  <a:schemeClr val="bg1"/>
                </a:solidFill>
              </a:rPr>
              <a:t>BENEFICIOS </a:t>
            </a:r>
            <a:r>
              <a:rPr lang="es-PE" sz="3200" b="1" dirty="0">
                <a:solidFill>
                  <a:schemeClr val="bg1"/>
                </a:solidFill>
              </a:rPr>
              <a:t>DEL </a:t>
            </a:r>
            <a:r>
              <a:rPr lang="es-PE" sz="3200" b="1" dirty="0" smtClean="0">
                <a:solidFill>
                  <a:schemeClr val="bg1"/>
                </a:solidFill>
              </a:rPr>
              <a:t>QFD (</a:t>
            </a:r>
            <a:r>
              <a:rPr lang="es-PE" sz="3200" b="1" dirty="0">
                <a:solidFill>
                  <a:schemeClr val="bg1"/>
                </a:solidFill>
              </a:rPr>
              <a:t>Despliegue de la función </a:t>
            </a:r>
            <a:r>
              <a:rPr lang="es-PE" sz="3200" b="1" dirty="0" smtClean="0">
                <a:solidFill>
                  <a:schemeClr val="bg1"/>
                </a:solidFill>
              </a:rPr>
              <a:t>calidad)</a:t>
            </a:r>
          </a:p>
          <a:p>
            <a:endParaRPr lang="es-PE" sz="3200" dirty="0">
              <a:solidFill>
                <a:schemeClr val="bg1"/>
              </a:solidFill>
            </a:endParaRPr>
          </a:p>
          <a:p>
            <a:r>
              <a:rPr lang="es-PE" sz="3200" dirty="0">
                <a:solidFill>
                  <a:schemeClr val="bg1"/>
                </a:solidFill>
              </a:rPr>
              <a:t>• </a:t>
            </a:r>
            <a:r>
              <a:rPr lang="es-PE" sz="3600" dirty="0">
                <a:solidFill>
                  <a:srgbClr val="FFFF00"/>
                </a:solidFill>
              </a:rPr>
              <a:t>Posibilita la obtención de bases </a:t>
            </a:r>
            <a:r>
              <a:rPr lang="es-PE" sz="3600" dirty="0">
                <a:solidFill>
                  <a:schemeClr val="bg1"/>
                </a:solidFill>
              </a:rPr>
              <a:t>de datos para diseño y modificaciones futuras.</a:t>
            </a:r>
          </a:p>
          <a:p>
            <a:r>
              <a:rPr lang="es-PE" sz="3600" dirty="0">
                <a:solidFill>
                  <a:schemeClr val="bg1"/>
                </a:solidFill>
              </a:rPr>
              <a:t>• </a:t>
            </a:r>
            <a:r>
              <a:rPr lang="es-PE" sz="3600" dirty="0">
                <a:solidFill>
                  <a:srgbClr val="FFFF00"/>
                </a:solidFill>
              </a:rPr>
              <a:t>Se dispone de un proceso sistemática </a:t>
            </a:r>
            <a:r>
              <a:rPr lang="es-PE" sz="3600" dirty="0">
                <a:solidFill>
                  <a:schemeClr val="bg1"/>
                </a:solidFill>
              </a:rPr>
              <a:t>para diseño y modificación de productos y servicios.</a:t>
            </a:r>
          </a:p>
          <a:p>
            <a:r>
              <a:rPr lang="es-PE" sz="3600" dirty="0">
                <a:solidFill>
                  <a:schemeClr val="bg1"/>
                </a:solidFill>
              </a:rPr>
              <a:t>• </a:t>
            </a:r>
            <a:r>
              <a:rPr lang="es-PE" sz="3600" dirty="0">
                <a:solidFill>
                  <a:srgbClr val="FFFF00"/>
                </a:solidFill>
              </a:rPr>
              <a:t>Se reducen tiempos de lanzamiento de productos/servicios</a:t>
            </a:r>
          </a:p>
          <a:p>
            <a:r>
              <a:rPr lang="es-PE" sz="3600" dirty="0">
                <a:solidFill>
                  <a:schemeClr val="bg1"/>
                </a:solidFill>
              </a:rPr>
              <a:t>• </a:t>
            </a:r>
            <a:r>
              <a:rPr lang="es-PE" sz="3600" dirty="0">
                <a:solidFill>
                  <a:srgbClr val="FFFF00"/>
                </a:solidFill>
              </a:rPr>
              <a:t>Los costos se pueden reducir</a:t>
            </a:r>
            <a:r>
              <a:rPr lang="es-PE" sz="3600" dirty="0">
                <a:solidFill>
                  <a:schemeClr val="bg1"/>
                </a:solidFill>
              </a:rPr>
              <a:t>, pues se evitan errores y </a:t>
            </a:r>
            <a:r>
              <a:rPr lang="es-PE" sz="3600" dirty="0" err="1" smtClean="0">
                <a:solidFill>
                  <a:schemeClr val="bg1"/>
                </a:solidFill>
              </a:rPr>
              <a:t>reprocesos</a:t>
            </a:r>
            <a:r>
              <a:rPr lang="es-PE" sz="3600" dirty="0" smtClean="0">
                <a:solidFill>
                  <a:schemeClr val="bg1"/>
                </a:solidFill>
              </a:rPr>
              <a:t> </a:t>
            </a:r>
            <a:r>
              <a:rPr lang="es-PE" sz="3600" dirty="0">
                <a:solidFill>
                  <a:schemeClr val="bg1"/>
                </a:solidFill>
              </a:rPr>
              <a:t>en etapas críticas.</a:t>
            </a:r>
          </a:p>
          <a:p>
            <a:r>
              <a:rPr lang="es-PE" sz="3600" dirty="0">
                <a:solidFill>
                  <a:schemeClr val="bg1"/>
                </a:solidFill>
              </a:rPr>
              <a:t>• </a:t>
            </a:r>
            <a:r>
              <a:rPr lang="es-PE" sz="3600" dirty="0">
                <a:solidFill>
                  <a:srgbClr val="FFFF00"/>
                </a:solidFill>
              </a:rPr>
              <a:t>Se incrementa la satisfacción del cliente</a:t>
            </a:r>
            <a:r>
              <a:rPr lang="es-PE" sz="3600" dirty="0">
                <a:solidFill>
                  <a:schemeClr val="bg1"/>
                </a:solidFill>
              </a:rPr>
              <a:t>, al dar respuesta rápida y precisa a sus necesidades y requerimientos.</a:t>
            </a:r>
          </a:p>
        </p:txBody>
      </p:sp>
      <p:sp>
        <p:nvSpPr>
          <p:cNvPr id="2" name="AutoShape 2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75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576" y="160337"/>
            <a:ext cx="11667230" cy="655564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3000" b="1" dirty="0" smtClean="0">
                <a:solidFill>
                  <a:schemeClr val="bg1"/>
                </a:solidFill>
              </a:rPr>
              <a:t>METODOLOGÍA </a:t>
            </a:r>
            <a:r>
              <a:rPr lang="es-PE" sz="3000" b="1" dirty="0">
                <a:solidFill>
                  <a:schemeClr val="bg1"/>
                </a:solidFill>
              </a:rPr>
              <a:t>DEL </a:t>
            </a:r>
            <a:r>
              <a:rPr lang="es-PE" sz="3000" b="1" dirty="0" smtClean="0">
                <a:solidFill>
                  <a:schemeClr val="bg1"/>
                </a:solidFill>
              </a:rPr>
              <a:t>QFD</a:t>
            </a:r>
            <a:endParaRPr lang="es-PE" sz="3000" dirty="0">
              <a:solidFill>
                <a:schemeClr val="bg1"/>
              </a:solidFill>
            </a:endParaRPr>
          </a:p>
          <a:p>
            <a:r>
              <a:rPr lang="es-PE" sz="3000" dirty="0">
                <a:solidFill>
                  <a:schemeClr val="bg1"/>
                </a:solidFill>
              </a:rPr>
              <a:t>• </a:t>
            </a:r>
            <a:r>
              <a:rPr lang="es-PE" sz="3000" b="1" dirty="0">
                <a:solidFill>
                  <a:srgbClr val="FFFF00"/>
                </a:solidFill>
              </a:rPr>
              <a:t>Etapa de organización y planeación</a:t>
            </a:r>
            <a:r>
              <a:rPr lang="es-PE" sz="3000" dirty="0">
                <a:solidFill>
                  <a:schemeClr val="bg1"/>
                </a:solidFill>
              </a:rPr>
              <a:t>: Se establecen objetivos y se elige el proyecto teniendo en cuenta los beneficios que se esperan</a:t>
            </a:r>
            <a:r>
              <a:rPr lang="es-PE" sz="3000" dirty="0" smtClean="0">
                <a:solidFill>
                  <a:schemeClr val="bg1"/>
                </a:solidFill>
              </a:rPr>
              <a:t>.</a:t>
            </a:r>
          </a:p>
          <a:p>
            <a:endParaRPr lang="es-PE" sz="3000" dirty="0">
              <a:solidFill>
                <a:schemeClr val="bg1"/>
              </a:solidFill>
            </a:endParaRPr>
          </a:p>
          <a:p>
            <a:r>
              <a:rPr lang="es-PE" sz="3000" dirty="0">
                <a:solidFill>
                  <a:schemeClr val="bg1"/>
                </a:solidFill>
              </a:rPr>
              <a:t>• </a:t>
            </a:r>
            <a:r>
              <a:rPr lang="es-PE" sz="3000" b="1" dirty="0">
                <a:solidFill>
                  <a:srgbClr val="FFFF00"/>
                </a:solidFill>
              </a:rPr>
              <a:t>Etapa descriptiva</a:t>
            </a:r>
            <a:r>
              <a:rPr lang="es-PE" sz="3000" dirty="0">
                <a:solidFill>
                  <a:schemeClr val="bg1"/>
                </a:solidFill>
              </a:rPr>
              <a:t>: Se definen necesidades del cliente y las características del producto/proceso, así como las diversas maneras de fabricar el producto y las tecnologías disponibles</a:t>
            </a:r>
            <a:r>
              <a:rPr lang="es-PE" sz="3000" dirty="0" smtClean="0">
                <a:solidFill>
                  <a:schemeClr val="bg1"/>
                </a:solidFill>
              </a:rPr>
              <a:t>.</a:t>
            </a:r>
          </a:p>
          <a:p>
            <a:endParaRPr lang="es-PE" sz="3000" dirty="0">
              <a:solidFill>
                <a:schemeClr val="bg1"/>
              </a:solidFill>
            </a:endParaRPr>
          </a:p>
          <a:p>
            <a:r>
              <a:rPr lang="es-PE" sz="3000" dirty="0">
                <a:solidFill>
                  <a:schemeClr val="bg1"/>
                </a:solidFill>
              </a:rPr>
              <a:t>• </a:t>
            </a:r>
            <a:r>
              <a:rPr lang="es-PE" sz="3000" b="1" dirty="0">
                <a:solidFill>
                  <a:srgbClr val="FFFF00"/>
                </a:solidFill>
              </a:rPr>
              <a:t>Etapa de progreso</a:t>
            </a:r>
            <a:r>
              <a:rPr lang="es-PE" sz="3000" dirty="0">
                <a:solidFill>
                  <a:schemeClr val="bg1"/>
                </a:solidFill>
              </a:rPr>
              <a:t>: Aquí se reúnen los datos, se realizan las pruebas y se construyen prototipos, buscando obtener mejoras significativas</a:t>
            </a:r>
            <a:r>
              <a:rPr lang="es-PE" sz="3000" dirty="0" smtClean="0">
                <a:solidFill>
                  <a:schemeClr val="bg1"/>
                </a:solidFill>
              </a:rPr>
              <a:t>.</a:t>
            </a:r>
          </a:p>
          <a:p>
            <a:endParaRPr lang="es-PE" sz="3000" dirty="0">
              <a:solidFill>
                <a:schemeClr val="bg1"/>
              </a:solidFill>
            </a:endParaRPr>
          </a:p>
          <a:p>
            <a:r>
              <a:rPr lang="es-PE" sz="3000" dirty="0">
                <a:solidFill>
                  <a:srgbClr val="FFFF00"/>
                </a:solidFill>
              </a:rPr>
              <a:t>• </a:t>
            </a:r>
            <a:r>
              <a:rPr lang="es-PE" sz="3000" b="1" dirty="0">
                <a:solidFill>
                  <a:srgbClr val="FFFF00"/>
                </a:solidFill>
              </a:rPr>
              <a:t>Etapa de Implantación</a:t>
            </a:r>
            <a:r>
              <a:rPr lang="es-PE" sz="3000" dirty="0">
                <a:solidFill>
                  <a:schemeClr val="bg1"/>
                </a:solidFill>
              </a:rPr>
              <a:t>: Se elabora un plan de acción detallado para poner en práctica las ideas propuestas y desarrolladas en las etapas anteriores.</a:t>
            </a:r>
          </a:p>
        </p:txBody>
      </p:sp>
      <p:sp>
        <p:nvSpPr>
          <p:cNvPr id="2" name="AutoShape 2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5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5576" y="160337"/>
            <a:ext cx="11667230" cy="5539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s-PE" sz="3000" dirty="0">
              <a:solidFill>
                <a:schemeClr val="bg1"/>
              </a:solidFill>
            </a:endParaRPr>
          </a:p>
        </p:txBody>
      </p:sp>
      <p:sp>
        <p:nvSpPr>
          <p:cNvPr id="2" name="AutoShape 2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para Shigeru Mizuno biografias y vid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 descr="https://2.bp.blogspot.com/-0i_l_2dM9VE/WF0OBb69fwI/AAAAAAAADGM/4AO_ah7o3CoDGv5AWMEkIEljXRCI-DUPwCLcB/s640/QFD_Zonas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53" y="160335"/>
            <a:ext cx="8731608" cy="640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5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140</TotalTime>
  <Words>200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8</cp:revision>
  <dcterms:created xsi:type="dcterms:W3CDTF">2018-07-07T03:30:19Z</dcterms:created>
  <dcterms:modified xsi:type="dcterms:W3CDTF">2018-07-08T17:17:02Z</dcterms:modified>
</cp:coreProperties>
</file>