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3777D3-610B-40D6-9931-3B6566F2016B}" type="datetimeFigureOut">
              <a:rPr lang="es-ES" smtClean="0"/>
              <a:t>07/08/2007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8A9566-73FB-42BD-9E7A-70649B84ABB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nautalis.net/web/images/secciones/3.jpg&amp;imgrefurl=http://www.nautalis.net/web/seccion/%3Fref%3D3&amp;h=386&amp;w=424&amp;sz=85&amp;hl=es&amp;start=4&amp;tbnid=r7atcEDVNO51_M:&amp;tbnh=115&amp;tbnw=126&amp;prev=/images%3Fq%3Doficina%2Bvirtual%26gbv%3D2%26svnum%3D10%26hl%3Des%26sa%3D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14480" y="71435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/>
              <a:t>INTRODUCCIÓN</a:t>
            </a:r>
            <a:endParaRPr lang="es-ES" sz="2800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1857364"/>
            <a:ext cx="592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En la actualidad las empresas se apoyan fuertemente en diferentes herramientas a fin de facilitar la manera en que se realiza su trabajo y al mismo tiempo incrementar los niveles de desempeño y productividad.  La oficina en nuestros días debe ser más dinámica y no estar limitada a horarios ni lugares.</a:t>
            </a:r>
            <a:endParaRPr lang="es-ES" sz="2400" b="1" dirty="0"/>
          </a:p>
        </p:txBody>
      </p:sp>
      <p:pic>
        <p:nvPicPr>
          <p:cNvPr id="13314" name="Picture 2" descr="http://tbn0.google.com/images?q=tbn:r7atcEDVNO51_M:http://www.nautalis.net/web/images/secciones/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214554"/>
            <a:ext cx="242889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54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Company>Víquez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Dany</dc:creator>
  <cp:lastModifiedBy>Dany</cp:lastModifiedBy>
  <cp:revision>2</cp:revision>
  <dcterms:created xsi:type="dcterms:W3CDTF">2007-08-07T16:39:42Z</dcterms:created>
  <dcterms:modified xsi:type="dcterms:W3CDTF">2007-08-07T16:51:30Z</dcterms:modified>
</cp:coreProperties>
</file>