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72DF-5B2C-4348-88E1-472ECF41ADC4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AECE-1820-4594-9A70-C1A20535A8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72DF-5B2C-4348-88E1-472ECF41ADC4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AECE-1820-4594-9A70-C1A20535A8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72DF-5B2C-4348-88E1-472ECF41ADC4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AECE-1820-4594-9A70-C1A20535A8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72DF-5B2C-4348-88E1-472ECF41ADC4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AECE-1820-4594-9A70-C1A20535A8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72DF-5B2C-4348-88E1-472ECF41ADC4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AECE-1820-4594-9A70-C1A20535A8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72DF-5B2C-4348-88E1-472ECF41ADC4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AECE-1820-4594-9A70-C1A20535A8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72DF-5B2C-4348-88E1-472ECF41ADC4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AECE-1820-4594-9A70-C1A20535A8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72DF-5B2C-4348-88E1-472ECF41ADC4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AECE-1820-4594-9A70-C1A20535A8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72DF-5B2C-4348-88E1-472ECF41ADC4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AECE-1820-4594-9A70-C1A20535A8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72DF-5B2C-4348-88E1-472ECF41ADC4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AECE-1820-4594-9A70-C1A20535A8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72DF-5B2C-4348-88E1-472ECF41ADC4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AECE-1820-4594-9A70-C1A20535A8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172DF-5B2C-4348-88E1-472ECF41ADC4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7AECE-1820-4594-9A70-C1A20535A83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r>
              <a:rPr lang="es-ES" b="1" dirty="0" err="1"/>
              <a:t>Altitudinal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1571612"/>
            <a:ext cx="6400800" cy="1752600"/>
          </a:xfrm>
        </p:spPr>
        <p:txBody>
          <a:bodyPr/>
          <a:lstStyle/>
          <a:p>
            <a:r>
              <a:rPr lang="es-ES" dirty="0"/>
              <a:t>Relativo o perteneciente a la altitud.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Altitudinal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Altitudinal</dc:title>
  <dc:creator>alberto</dc:creator>
  <cp:lastModifiedBy>alberto</cp:lastModifiedBy>
  <cp:revision>1</cp:revision>
  <dcterms:created xsi:type="dcterms:W3CDTF">2009-01-04T19:52:38Z</dcterms:created>
  <dcterms:modified xsi:type="dcterms:W3CDTF">2009-01-04T19:54:32Z</dcterms:modified>
</cp:coreProperties>
</file>