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62E0-D6A4-4321-8630-6B28B6DD4140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E2EC-3916-4C12-B436-A727DB445B8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Abrevadero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400800" cy="1752600"/>
          </a:xfrm>
        </p:spPr>
        <p:txBody>
          <a:bodyPr/>
          <a:lstStyle/>
          <a:p>
            <a:r>
              <a:rPr lang="es-ES" dirty="0"/>
              <a:t>Estanque, pilón o paraje del río, arroyo o manantial a propósito para dar de beber al ganado.</a:t>
            </a:r>
          </a:p>
        </p:txBody>
      </p:sp>
      <p:pic>
        <p:nvPicPr>
          <p:cNvPr id="4" name="3 Imagen" descr="Abrevadero-Galv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214686"/>
            <a:ext cx="4071966" cy="3053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Abrevadero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Abrevadero</dc:title>
  <dc:creator>alberto</dc:creator>
  <cp:lastModifiedBy>alberto</cp:lastModifiedBy>
  <cp:revision>1</cp:revision>
  <dcterms:created xsi:type="dcterms:W3CDTF">2009-01-03T19:06:25Z</dcterms:created>
  <dcterms:modified xsi:type="dcterms:W3CDTF">2009-01-03T19:07:24Z</dcterms:modified>
</cp:coreProperties>
</file>