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9CCA3-95A7-414A-A35B-A83CB4489BCB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5712-6AC3-4581-B54C-462F536DE51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es-ES" b="1" dirty="0"/>
              <a:t>Acantilado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500174"/>
            <a:ext cx="6400800" cy="1752600"/>
          </a:xfrm>
        </p:spPr>
        <p:txBody>
          <a:bodyPr/>
          <a:lstStyle/>
          <a:p>
            <a:r>
              <a:rPr lang="es-ES" dirty="0"/>
              <a:t>Escarpa casi vertical en un terreno.</a:t>
            </a:r>
          </a:p>
        </p:txBody>
      </p:sp>
      <p:pic>
        <p:nvPicPr>
          <p:cNvPr id="4" name="3 Imagen" descr="acantila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786058"/>
            <a:ext cx="4048130" cy="3400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Acantilado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Acantilado</dc:title>
  <dc:creator>alberto</dc:creator>
  <cp:lastModifiedBy>alberto</cp:lastModifiedBy>
  <cp:revision>1</cp:revision>
  <dcterms:created xsi:type="dcterms:W3CDTF">2009-01-03T19:08:26Z</dcterms:created>
  <dcterms:modified xsi:type="dcterms:W3CDTF">2009-01-03T19:09:58Z</dcterms:modified>
</cp:coreProperties>
</file>