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802C-FA9D-4345-955A-C0AD9A116639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02C4A-1978-48FF-B57C-B049B19984A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802C-FA9D-4345-955A-C0AD9A116639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02C4A-1978-48FF-B57C-B049B19984A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802C-FA9D-4345-955A-C0AD9A116639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02C4A-1978-48FF-B57C-B049B19984A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802C-FA9D-4345-955A-C0AD9A116639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02C4A-1978-48FF-B57C-B049B19984A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802C-FA9D-4345-955A-C0AD9A116639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02C4A-1978-48FF-B57C-B049B19984A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802C-FA9D-4345-955A-C0AD9A116639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02C4A-1978-48FF-B57C-B049B19984A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802C-FA9D-4345-955A-C0AD9A116639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02C4A-1978-48FF-B57C-B049B19984A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802C-FA9D-4345-955A-C0AD9A116639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02C4A-1978-48FF-B57C-B049B19984A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802C-FA9D-4345-955A-C0AD9A116639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02C4A-1978-48FF-B57C-B049B19984A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802C-FA9D-4345-955A-C0AD9A116639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02C4A-1978-48FF-B57C-B049B19984A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802C-FA9D-4345-955A-C0AD9A116639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02C4A-1978-48FF-B57C-B049B19984A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A802C-FA9D-4345-955A-C0AD9A116639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02C4A-1978-48FF-B57C-B049B19984A0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70025"/>
          </a:xfrm>
        </p:spPr>
        <p:txBody>
          <a:bodyPr/>
          <a:lstStyle/>
          <a:p>
            <a:r>
              <a:rPr lang="es-ES" b="1" dirty="0"/>
              <a:t>Altimétrico –a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85852" y="1643050"/>
            <a:ext cx="6400800" cy="1752600"/>
          </a:xfrm>
        </p:spPr>
        <p:txBody>
          <a:bodyPr/>
          <a:lstStyle/>
          <a:p>
            <a:r>
              <a:rPr lang="es-ES" dirty="0"/>
              <a:t>Relativo o perteneciente a la altimetría. Sinónimo complementario hipsométrico -a.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Altimétrico –a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Altimétrico –a</dc:title>
  <dc:creator>alberto</dc:creator>
  <cp:lastModifiedBy>alberto</cp:lastModifiedBy>
  <cp:revision>1</cp:revision>
  <dcterms:created xsi:type="dcterms:W3CDTF">2009-01-04T19:41:44Z</dcterms:created>
  <dcterms:modified xsi:type="dcterms:W3CDTF">2009-01-04T19:45:45Z</dcterms:modified>
</cp:coreProperties>
</file>