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0D886-A91A-4D37-95D6-D78A34C334D9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967FD-DC81-460C-B280-1987A0EE2907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967FD-DC81-460C-B280-1987A0EE2907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F6AE-F437-4E8A-80FF-DFDBA77DC5FE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64DE0-359E-4418-9981-7A7D8B72E68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F6AE-F437-4E8A-80FF-DFDBA77DC5FE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64DE0-359E-4418-9981-7A7D8B72E68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F6AE-F437-4E8A-80FF-DFDBA77DC5FE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64DE0-359E-4418-9981-7A7D8B72E68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F6AE-F437-4E8A-80FF-DFDBA77DC5FE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64DE0-359E-4418-9981-7A7D8B72E68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F6AE-F437-4E8A-80FF-DFDBA77DC5FE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64DE0-359E-4418-9981-7A7D8B72E68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F6AE-F437-4E8A-80FF-DFDBA77DC5FE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64DE0-359E-4418-9981-7A7D8B72E68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F6AE-F437-4E8A-80FF-DFDBA77DC5FE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64DE0-359E-4418-9981-7A7D8B72E68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F6AE-F437-4E8A-80FF-DFDBA77DC5FE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64DE0-359E-4418-9981-7A7D8B72E68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F6AE-F437-4E8A-80FF-DFDBA77DC5FE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64DE0-359E-4418-9981-7A7D8B72E68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F6AE-F437-4E8A-80FF-DFDBA77DC5FE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64DE0-359E-4418-9981-7A7D8B72E68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F6AE-F437-4E8A-80FF-DFDBA77DC5FE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64DE0-359E-4418-9981-7A7D8B72E68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1F6AE-F437-4E8A-80FF-DFDBA77DC5FE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64DE0-359E-4418-9981-7A7D8B72E68A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/>
          <a:lstStyle/>
          <a:p>
            <a:r>
              <a:rPr lang="es-ES" b="1" dirty="0" err="1"/>
              <a:t>Agrónomo,ma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1643050"/>
            <a:ext cx="6400800" cy="1752600"/>
          </a:xfrm>
        </p:spPr>
        <p:txBody>
          <a:bodyPr/>
          <a:lstStyle/>
          <a:p>
            <a:r>
              <a:rPr lang="es-ES" dirty="0"/>
              <a:t>Persona que profesa la agronomía.</a:t>
            </a:r>
          </a:p>
          <a:p>
            <a:endParaRPr lang="es-ES" dirty="0"/>
          </a:p>
        </p:txBody>
      </p:sp>
      <p:pic>
        <p:nvPicPr>
          <p:cNvPr id="4" name="3 Imagen" descr="agronom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3174" y="2500306"/>
            <a:ext cx="3733800" cy="3810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</Words>
  <Application>Microsoft Office PowerPoint</Application>
  <PresentationFormat>Presentación en pantalla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Agrónomo,ma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Agrónomo,ma</dc:title>
  <dc:creator>alberto</dc:creator>
  <cp:lastModifiedBy>alberto</cp:lastModifiedBy>
  <cp:revision>1</cp:revision>
  <dcterms:created xsi:type="dcterms:W3CDTF">2009-01-04T18:06:52Z</dcterms:created>
  <dcterms:modified xsi:type="dcterms:W3CDTF">2009-01-04T18:08:55Z</dcterms:modified>
</cp:coreProperties>
</file>