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C577-FE3E-48AB-8508-5F1A0B63FE23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82C-9347-4B85-A958-49252231BA5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C577-FE3E-48AB-8508-5F1A0B63FE23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82C-9347-4B85-A958-49252231BA5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C577-FE3E-48AB-8508-5F1A0B63FE23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82C-9347-4B85-A958-49252231BA5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C577-FE3E-48AB-8508-5F1A0B63FE23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82C-9347-4B85-A958-49252231BA5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C577-FE3E-48AB-8508-5F1A0B63FE23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82C-9347-4B85-A958-49252231BA5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C577-FE3E-48AB-8508-5F1A0B63FE23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82C-9347-4B85-A958-49252231BA5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C577-FE3E-48AB-8508-5F1A0B63FE23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82C-9347-4B85-A958-49252231BA5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C577-FE3E-48AB-8508-5F1A0B63FE23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82C-9347-4B85-A958-49252231BA5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C577-FE3E-48AB-8508-5F1A0B63FE23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82C-9347-4B85-A958-49252231BA5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C577-FE3E-48AB-8508-5F1A0B63FE23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82C-9347-4B85-A958-49252231BA5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C577-FE3E-48AB-8508-5F1A0B63FE23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82C-9347-4B85-A958-49252231BA5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6C577-FE3E-48AB-8508-5F1A0B63FE23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A582C-9347-4B85-A958-49252231BA55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470025"/>
          </a:xfrm>
        </p:spPr>
        <p:txBody>
          <a:bodyPr/>
          <a:lstStyle/>
          <a:p>
            <a:r>
              <a:rPr lang="es-ES" b="1" dirty="0"/>
              <a:t>DÚA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3143248"/>
            <a:ext cx="6400800" cy="1752600"/>
          </a:xfrm>
        </p:spPr>
        <p:txBody>
          <a:bodyPr/>
          <a:lstStyle/>
          <a:p>
            <a:r>
              <a:rPr lang="es-ES_tradnl" dirty="0">
                <a:solidFill>
                  <a:schemeClr val="tx1"/>
                </a:solidFill>
              </a:rPr>
              <a:t>Porción de tierra que, siguiendo un turno, recibe riego de una acequia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DÚA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DÚA </dc:title>
  <dc:creator>david</dc:creator>
  <cp:lastModifiedBy>david</cp:lastModifiedBy>
  <cp:revision>1</cp:revision>
  <dcterms:created xsi:type="dcterms:W3CDTF">2008-12-08T10:27:35Z</dcterms:created>
  <dcterms:modified xsi:type="dcterms:W3CDTF">2008-12-08T10:28:19Z</dcterms:modified>
</cp:coreProperties>
</file>