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8DCE-BE47-4C8E-81C1-24A9B8EC1E0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8B1-5BD3-4CDE-9B35-A80AFE7700B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8DCE-BE47-4C8E-81C1-24A9B8EC1E0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8B1-5BD3-4CDE-9B35-A80AFE7700B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8DCE-BE47-4C8E-81C1-24A9B8EC1E0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8B1-5BD3-4CDE-9B35-A80AFE7700B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8DCE-BE47-4C8E-81C1-24A9B8EC1E0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8B1-5BD3-4CDE-9B35-A80AFE7700B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8DCE-BE47-4C8E-81C1-24A9B8EC1E0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8B1-5BD3-4CDE-9B35-A80AFE7700B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8DCE-BE47-4C8E-81C1-24A9B8EC1E0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8B1-5BD3-4CDE-9B35-A80AFE7700B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8DCE-BE47-4C8E-81C1-24A9B8EC1E0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8B1-5BD3-4CDE-9B35-A80AFE7700B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8DCE-BE47-4C8E-81C1-24A9B8EC1E0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8B1-5BD3-4CDE-9B35-A80AFE7700B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8DCE-BE47-4C8E-81C1-24A9B8EC1E0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8B1-5BD3-4CDE-9B35-A80AFE7700B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8DCE-BE47-4C8E-81C1-24A9B8EC1E0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8B1-5BD3-4CDE-9B35-A80AFE7700B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8DCE-BE47-4C8E-81C1-24A9B8EC1E0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88B1-5BD3-4CDE-9B35-A80AFE7700B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18DCE-BE47-4C8E-81C1-24A9B8EC1E0F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388B1-5BD3-4CDE-9B35-A80AFE7700B5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85795"/>
            <a:ext cx="7772400" cy="1214446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BRÚJULA DE BOLSILLO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7554" y="2000240"/>
            <a:ext cx="5543544" cy="450059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ES" dirty="0" err="1">
                <a:solidFill>
                  <a:schemeClr val="tx1"/>
                </a:solidFill>
              </a:rPr>
              <a:t>Brujula</a:t>
            </a:r>
            <a:r>
              <a:rPr lang="es-ES" dirty="0">
                <a:solidFill>
                  <a:schemeClr val="tx1"/>
                </a:solidFill>
              </a:rPr>
              <a:t> de pequeño tamaño muy </a:t>
            </a:r>
            <a:r>
              <a:rPr lang="es-ES" dirty="0" err="1">
                <a:solidFill>
                  <a:schemeClr val="tx1"/>
                </a:solidFill>
              </a:rPr>
              <a:t>util</a:t>
            </a:r>
            <a:r>
              <a:rPr lang="es-ES" dirty="0">
                <a:solidFill>
                  <a:schemeClr val="tx1"/>
                </a:solidFill>
              </a:rPr>
              <a:t> para una buena orientación de los paneles solares hacia el sur.</a:t>
            </a:r>
            <a:endParaRPr lang="es-ES_tradnl" dirty="0">
              <a:solidFill>
                <a:schemeClr val="tx1"/>
              </a:solidFill>
            </a:endParaRPr>
          </a:p>
          <a:p>
            <a:pPr algn="l"/>
            <a:r>
              <a:rPr lang="es-ES" dirty="0">
                <a:solidFill>
                  <a:schemeClr val="tx1"/>
                </a:solidFill>
              </a:rPr>
              <a:t>Esta provista de tapa de aluminio que la protege de golpes.</a:t>
            </a:r>
            <a:endParaRPr lang="es-ES_tradnl" dirty="0">
              <a:solidFill>
                <a:schemeClr val="tx1"/>
              </a:solidFill>
            </a:endParaRPr>
          </a:p>
          <a:p>
            <a:pPr algn="l"/>
            <a:r>
              <a:rPr lang="es-ES" dirty="0">
                <a:solidFill>
                  <a:schemeClr val="tx1"/>
                </a:solidFill>
              </a:rPr>
              <a:t>Sirve para detectar alteraciones en el campo </a:t>
            </a:r>
            <a:r>
              <a:rPr lang="es-ES" dirty="0" err="1">
                <a:solidFill>
                  <a:schemeClr val="tx1"/>
                </a:solidFill>
              </a:rPr>
              <a:t>magnetico</a:t>
            </a:r>
            <a:r>
              <a:rPr lang="es-ES" dirty="0">
                <a:solidFill>
                  <a:schemeClr val="tx1"/>
                </a:solidFill>
              </a:rPr>
              <a:t> terrestre, debidas a la presencia de vigas de acero magnetizadas u otras causas</a:t>
            </a:r>
            <a:r>
              <a:rPr lang="es-ES" dirty="0"/>
              <a:t>.</a:t>
            </a:r>
            <a:endParaRPr lang="es-ES_tradnl" dirty="0"/>
          </a:p>
          <a:p>
            <a:endParaRPr lang="es-ES_tradnl" dirty="0"/>
          </a:p>
        </p:txBody>
      </p:sp>
      <p:pic>
        <p:nvPicPr>
          <p:cNvPr id="1026" name="Picture 2" descr="2527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00306"/>
            <a:ext cx="250033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BRÚJULA DE BOLSILLO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BRÚJULA DE BOLSILLO </dc:title>
  <dc:creator>david</dc:creator>
  <cp:lastModifiedBy>david</cp:lastModifiedBy>
  <cp:revision>1</cp:revision>
  <dcterms:created xsi:type="dcterms:W3CDTF">2008-12-30T19:26:18Z</dcterms:created>
  <dcterms:modified xsi:type="dcterms:W3CDTF">2008-12-30T19:28:23Z</dcterms:modified>
</cp:coreProperties>
</file>