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8E8E-F5EA-45A2-BDC6-DD150057D457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8CF0-3CC1-49CE-9F40-DE0BB14CBDA5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DITHERING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Consiste en adaptar unos gráficos con una gran cantidad de colores a un modo de pantalla que no tiene tantos colores.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DITHERING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DITHERING </dc:title>
  <dc:creator>david</dc:creator>
  <cp:lastModifiedBy>david</cp:lastModifiedBy>
  <cp:revision>1</cp:revision>
  <dcterms:created xsi:type="dcterms:W3CDTF">2008-12-08T10:05:52Z</dcterms:created>
  <dcterms:modified xsi:type="dcterms:W3CDTF">2008-12-08T10:06:43Z</dcterms:modified>
</cp:coreProperties>
</file>