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C538-7674-43B4-9425-F2BDCC16126B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DED8-3DB4-45B5-BCE2-DEF1D742764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DILATORIO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Que sirve para prorrogar y extender un término judicial o la tramitación de un asunto.</a:t>
            </a:r>
          </a:p>
          <a:p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DILATORIO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DILATORIO </dc:title>
  <dc:creator>david</dc:creator>
  <cp:lastModifiedBy>david</cp:lastModifiedBy>
  <cp:revision>1</cp:revision>
  <dcterms:created xsi:type="dcterms:W3CDTF">2008-12-06T17:45:33Z</dcterms:created>
  <dcterms:modified xsi:type="dcterms:W3CDTF">2008-12-06T17:46:30Z</dcterms:modified>
</cp:coreProperties>
</file>