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8654-8357-4625-9E03-D4A680E4CF5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49A8-5339-423F-90FE-605ADF0F38C9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olo_Sur" TargetMode="External"/><Relationship Id="rId3" Type="http://schemas.openxmlformats.org/officeDocument/2006/relationships/hyperlink" Target="http://es.wikipedia.org/wiki/Im%C3%A1n_(f%C3%ADsica)" TargetMode="External"/><Relationship Id="rId7" Type="http://schemas.openxmlformats.org/officeDocument/2006/relationships/hyperlink" Target="http://es.wikipedia.org/wiki/Polo_Norte" TargetMode="External"/><Relationship Id="rId2" Type="http://schemas.openxmlformats.org/officeDocument/2006/relationships/hyperlink" Target="http://es.wikipedia.org/wiki/Aguj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Campo_magn%C3%A9tico_terrestre" TargetMode="External"/><Relationship Id="rId5" Type="http://schemas.openxmlformats.org/officeDocument/2006/relationships/hyperlink" Target="http://es.wikipedia.org/wiki/Norte_geogr%C3%A1fico" TargetMode="External"/><Relationship Id="rId4" Type="http://schemas.openxmlformats.org/officeDocument/2006/relationships/hyperlink" Target="http://es.wikipedia.org/wiki/Norte_magn%C3%A9tico" TargetMode="Externa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285884"/>
          </a:xfrm>
        </p:spPr>
        <p:txBody>
          <a:bodyPr/>
          <a:lstStyle/>
          <a:p>
            <a:r>
              <a:rPr lang="es-ES" b="1" dirty="0" smtClean="0"/>
              <a:t>BRÚJULA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14744" y="2214554"/>
            <a:ext cx="4986350" cy="38576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_tradnl" dirty="0" smtClean="0">
                <a:solidFill>
                  <a:schemeClr val="tx1"/>
                </a:solidFill>
              </a:rPr>
              <a:t>I</a:t>
            </a:r>
            <a:r>
              <a:rPr lang="es-ES" dirty="0" err="1" smtClean="0">
                <a:solidFill>
                  <a:schemeClr val="tx1"/>
                </a:solidFill>
              </a:rPr>
              <a:t>nstrumento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que sirve de orientación, que tiene su fundamento en la propiedad de las agujas magnéticas. Por medio de una </a:t>
            </a:r>
            <a:r>
              <a:rPr lang="es-ES" dirty="0">
                <a:solidFill>
                  <a:schemeClr val="tx1"/>
                </a:solidFill>
                <a:hlinkClick r:id="rId2" tooltip="Aguja"/>
              </a:rPr>
              <a:t>aguja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  <a:hlinkClick r:id="rId3" tooltip="Imán (física)"/>
              </a:rPr>
              <a:t>imantada</a:t>
            </a:r>
            <a:r>
              <a:rPr lang="es-ES" dirty="0">
                <a:solidFill>
                  <a:schemeClr val="tx1"/>
                </a:solidFill>
              </a:rPr>
              <a:t> señala el </a:t>
            </a:r>
            <a:r>
              <a:rPr lang="es-ES" dirty="0">
                <a:solidFill>
                  <a:schemeClr val="tx1"/>
                </a:solidFill>
                <a:hlinkClick r:id="rId4" tooltip="Norte magnético"/>
              </a:rPr>
              <a:t>Norte magnético</a:t>
            </a:r>
            <a:r>
              <a:rPr lang="es-ES" dirty="0">
                <a:solidFill>
                  <a:schemeClr val="tx1"/>
                </a:solidFill>
              </a:rPr>
              <a:t>, que es ligeramente diferente para cada zona del planeta, y distinto del </a:t>
            </a:r>
            <a:r>
              <a:rPr lang="es-ES" dirty="0">
                <a:solidFill>
                  <a:schemeClr val="tx1"/>
                </a:solidFill>
                <a:hlinkClick r:id="rId5" tooltip="Norte geográfico"/>
              </a:rPr>
              <a:t>Norte geográfico</a:t>
            </a:r>
            <a:r>
              <a:rPr lang="es-ES" dirty="0">
                <a:solidFill>
                  <a:schemeClr val="tx1"/>
                </a:solidFill>
              </a:rPr>
              <a:t>. Utiliza como medio de funcionamiento el magnetismo terrestre. La aguja imantada indica la dirección del </a:t>
            </a:r>
            <a:r>
              <a:rPr lang="es-ES" dirty="0">
                <a:solidFill>
                  <a:schemeClr val="tx1"/>
                </a:solidFill>
                <a:hlinkClick r:id="rId6" tooltip="Campo magnético terrestre"/>
              </a:rPr>
              <a:t>campo magnético terrestre</a:t>
            </a:r>
            <a:r>
              <a:rPr lang="es-ES" dirty="0">
                <a:solidFill>
                  <a:schemeClr val="tx1"/>
                </a:solidFill>
              </a:rPr>
              <a:t>, apuntando hacia los polos norte y sur. Únicamente es inútil en las zonas polares </a:t>
            </a:r>
            <a:r>
              <a:rPr lang="es-ES" dirty="0">
                <a:solidFill>
                  <a:schemeClr val="tx1"/>
                </a:solidFill>
                <a:hlinkClick r:id="rId7" tooltip="Polo Norte"/>
              </a:rPr>
              <a:t>norte</a:t>
            </a:r>
            <a:r>
              <a:rPr lang="es-ES" dirty="0">
                <a:solidFill>
                  <a:schemeClr val="tx1"/>
                </a:solidFill>
              </a:rPr>
              <a:t> y </a:t>
            </a:r>
            <a:r>
              <a:rPr lang="es-ES" dirty="0">
                <a:solidFill>
                  <a:schemeClr val="tx1"/>
                </a:solidFill>
                <a:hlinkClick r:id="rId8" tooltip="Polo Sur"/>
              </a:rPr>
              <a:t>sur</a:t>
            </a:r>
            <a:r>
              <a:rPr lang="es-ES" dirty="0">
                <a:solidFill>
                  <a:schemeClr val="tx1"/>
                </a:solidFill>
              </a:rPr>
              <a:t>, debido a la convergencia de las líneas de fuerza del </a:t>
            </a:r>
            <a:r>
              <a:rPr lang="es-ES" dirty="0">
                <a:solidFill>
                  <a:schemeClr val="tx1"/>
                </a:solidFill>
                <a:hlinkClick r:id="rId6" tooltip="Campo magnético terrestre"/>
              </a:rPr>
              <a:t>campo magnético terrestre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Imagen:Bruju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2643182"/>
            <a:ext cx="32432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BRÚJULA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BRÚJULA</dc:title>
  <dc:creator>david</dc:creator>
  <cp:lastModifiedBy>david</cp:lastModifiedBy>
  <cp:revision>1</cp:revision>
  <dcterms:created xsi:type="dcterms:W3CDTF">2008-12-30T19:22:13Z</dcterms:created>
  <dcterms:modified xsi:type="dcterms:W3CDTF">2008-12-30T19:26:03Z</dcterms:modified>
</cp:coreProperties>
</file>