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272F-7AE2-46BB-9FB2-864E002D12A7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FFE7-5E36-4022-8F8D-DAC1C8FD4A12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272F-7AE2-46BB-9FB2-864E002D12A7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FFE7-5E36-4022-8F8D-DAC1C8FD4A12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272F-7AE2-46BB-9FB2-864E002D12A7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FFE7-5E36-4022-8F8D-DAC1C8FD4A12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272F-7AE2-46BB-9FB2-864E002D12A7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FFE7-5E36-4022-8F8D-DAC1C8FD4A12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272F-7AE2-46BB-9FB2-864E002D12A7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FFE7-5E36-4022-8F8D-DAC1C8FD4A12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272F-7AE2-46BB-9FB2-864E002D12A7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FFE7-5E36-4022-8F8D-DAC1C8FD4A12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272F-7AE2-46BB-9FB2-864E002D12A7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FFE7-5E36-4022-8F8D-DAC1C8FD4A12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272F-7AE2-46BB-9FB2-864E002D12A7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FFE7-5E36-4022-8F8D-DAC1C8FD4A12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272F-7AE2-46BB-9FB2-864E002D12A7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FFE7-5E36-4022-8F8D-DAC1C8FD4A12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272F-7AE2-46BB-9FB2-864E002D12A7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FFE7-5E36-4022-8F8D-DAC1C8FD4A12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272F-7AE2-46BB-9FB2-864E002D12A7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FFE7-5E36-4022-8F8D-DAC1C8FD4A12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C272F-7AE2-46BB-9FB2-864E002D12A7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BFFE7-5E36-4022-8F8D-DAC1C8FD4A12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 dirty="0"/>
              <a:t>DURALUMINIO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>
                <a:solidFill>
                  <a:schemeClr val="tx1"/>
                </a:solidFill>
              </a:rPr>
              <a:t>Aleación de aluminio con magnesio, cobre y manganeso, </a:t>
            </a:r>
            <a:r>
              <a:rPr lang="es-ES_tradnl" dirty="0" smtClean="0">
                <a:solidFill>
                  <a:schemeClr val="tx1"/>
                </a:solidFill>
              </a:rPr>
              <a:t>que </a:t>
            </a:r>
            <a:r>
              <a:rPr lang="es-ES_tradnl" dirty="0">
                <a:solidFill>
                  <a:schemeClr val="tx1"/>
                </a:solidFill>
              </a:rPr>
              <a:t>tiene la dureza </a:t>
            </a:r>
            <a:r>
              <a:rPr lang="es-ES_tradnl" dirty="0" smtClean="0">
                <a:solidFill>
                  <a:schemeClr val="tx1"/>
                </a:solidFill>
              </a:rPr>
              <a:t>del acero.</a:t>
            </a:r>
            <a:endParaRPr lang="es-ES_tradnl" dirty="0">
              <a:solidFill>
                <a:schemeClr val="tx1"/>
              </a:solidFill>
            </a:endParaRPr>
          </a:p>
          <a:p>
            <a:endParaRPr lang="es-ES_trad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DURALUMINIO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DURALUMINIO </dc:title>
  <dc:creator>david</dc:creator>
  <cp:lastModifiedBy>david</cp:lastModifiedBy>
  <cp:revision>1</cp:revision>
  <dcterms:created xsi:type="dcterms:W3CDTF">2008-12-08T10:29:45Z</dcterms:created>
  <dcterms:modified xsi:type="dcterms:W3CDTF">2008-12-08T10:30:24Z</dcterms:modified>
</cp:coreProperties>
</file>