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A27F-9823-4A0C-9C5B-604F68C320B6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AF69-C219-40BD-848E-285AE3ABBF9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A27F-9823-4A0C-9C5B-604F68C320B6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AF69-C219-40BD-848E-285AE3ABBF9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A27F-9823-4A0C-9C5B-604F68C320B6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AF69-C219-40BD-848E-285AE3ABBF9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A27F-9823-4A0C-9C5B-604F68C320B6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AF69-C219-40BD-848E-285AE3ABBF9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A27F-9823-4A0C-9C5B-604F68C320B6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AF69-C219-40BD-848E-285AE3ABBF9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A27F-9823-4A0C-9C5B-604F68C320B6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AF69-C219-40BD-848E-285AE3ABBF9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A27F-9823-4A0C-9C5B-604F68C320B6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AF69-C219-40BD-848E-285AE3ABBF9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A27F-9823-4A0C-9C5B-604F68C320B6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AF69-C219-40BD-848E-285AE3ABBF9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A27F-9823-4A0C-9C5B-604F68C320B6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AF69-C219-40BD-848E-285AE3ABBF9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A27F-9823-4A0C-9C5B-604F68C320B6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AF69-C219-40BD-848E-285AE3ABBF9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A27F-9823-4A0C-9C5B-604F68C320B6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AF69-C219-40BD-848E-285AE3ABBF9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FA27F-9823-4A0C-9C5B-604F68C320B6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7AF69-C219-40BD-848E-285AE3ABBF90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869947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DÁRSENA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14810" y="2143116"/>
            <a:ext cx="4271970" cy="3214710"/>
          </a:xfrm>
        </p:spPr>
        <p:txBody>
          <a:bodyPr>
            <a:normAutofit lnSpcReduction="10000"/>
          </a:bodyPr>
          <a:lstStyle/>
          <a:p>
            <a:r>
              <a:rPr lang="es-ES" dirty="0">
                <a:solidFill>
                  <a:schemeClr val="tx1"/>
                </a:solidFill>
              </a:rPr>
              <a:t>En aguas navegables, parte resguardada artificialmente para surgidero o para la cómoda carga y descarga de embarcaciones.</a:t>
            </a:r>
            <a:endParaRPr lang="es-ES_tradnl" dirty="0">
              <a:solidFill>
                <a:schemeClr val="tx1"/>
              </a:solidFill>
            </a:endParaRPr>
          </a:p>
        </p:txBody>
      </p:sp>
      <p:pic>
        <p:nvPicPr>
          <p:cNvPr id="1026" name="Picture 2" descr="fil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500306"/>
            <a:ext cx="350046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DÁRSENA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DÁRSENA </dc:title>
  <dc:creator>david</dc:creator>
  <cp:lastModifiedBy>david</cp:lastModifiedBy>
  <cp:revision>1</cp:revision>
  <dcterms:created xsi:type="dcterms:W3CDTF">2008-12-30T19:53:03Z</dcterms:created>
  <dcterms:modified xsi:type="dcterms:W3CDTF">2008-12-30T19:54:42Z</dcterms:modified>
</cp:coreProperties>
</file>