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97CA533-263D-4C10-8A6B-9EDD786F8EDC}" type="datetimeFigureOut">
              <a:rPr lang="es-ES_tradnl" smtClean="0"/>
              <a:t>30/12/2008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E513BCD-BF36-48BF-99AD-307D13266A8D}"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CA533-263D-4C10-8A6B-9EDD786F8EDC}" type="datetimeFigureOut">
              <a:rPr lang="es-ES_tradnl" smtClean="0"/>
              <a:t>30/12/2008</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13BCD-BF36-48BF-99AD-307D13266A8D}" type="slidenum">
              <a:rPr lang="es-ES_tradnl" smtClean="0"/>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5"/>
            <a:ext cx="7772400" cy="1071570"/>
          </a:xfrm>
        </p:spPr>
        <p:txBody>
          <a:bodyPr>
            <a:normAutofit fontScale="90000"/>
          </a:bodyPr>
          <a:lstStyle/>
          <a:p>
            <a:r>
              <a:rPr lang="es-ES" b="1" dirty="0"/>
              <a:t>DEFLACION</a:t>
            </a:r>
            <a:r>
              <a:rPr lang="es-ES_tradnl" dirty="0"/>
              <a:t/>
            </a:r>
            <a:br>
              <a:rPr lang="es-ES_tradnl" dirty="0"/>
            </a:br>
            <a:endParaRPr lang="es-ES_tradnl" dirty="0"/>
          </a:p>
        </p:txBody>
      </p:sp>
      <p:sp>
        <p:nvSpPr>
          <p:cNvPr id="3" name="2 Subtítulo"/>
          <p:cNvSpPr>
            <a:spLocks noGrp="1"/>
          </p:cNvSpPr>
          <p:nvPr>
            <p:ph type="subTitle" idx="1"/>
          </p:nvPr>
        </p:nvSpPr>
        <p:spPr>
          <a:xfrm>
            <a:off x="3786182" y="1785926"/>
            <a:ext cx="4786346" cy="4395806"/>
          </a:xfrm>
        </p:spPr>
        <p:txBody>
          <a:bodyPr>
            <a:normAutofit fontScale="70000" lnSpcReduction="20000"/>
          </a:bodyPr>
          <a:lstStyle/>
          <a:p>
            <a:pPr algn="l"/>
            <a:r>
              <a:rPr lang="es-ES" dirty="0">
                <a:solidFill>
                  <a:schemeClr val="tx1"/>
                </a:solidFill>
              </a:rPr>
              <a:t>Disgregación de las rocas en pequeños sedimentos debido a la erosión eólica. Ésta actúa sobre superficies y depósitos rocosos ya afectados por otros procesos erosivos. La deflación es particularmente efectiva cuando no existe un manto vegetal que proteja los materiales sueltos contra la erosión. Se da especialmente en áreas desérticas y semidesérticas donde se forman “campos de guijarros”, rocas en forma de hongo (más afectadas por la erosión en su base que en la cumbre), desfiladeros, tubos de deflación y otros tipos de superficies barridas por el viento.</a:t>
            </a:r>
            <a:endParaRPr lang="es-ES_tradnl" dirty="0">
              <a:solidFill>
                <a:schemeClr val="tx1"/>
              </a:solidFill>
            </a:endParaRPr>
          </a:p>
          <a:p>
            <a:endParaRPr lang="es-ES_tradnl" dirty="0"/>
          </a:p>
        </p:txBody>
      </p:sp>
      <p:pic>
        <p:nvPicPr>
          <p:cNvPr id="1026" name="Picture 2" descr="Panario_figura%2012"/>
          <p:cNvPicPr>
            <a:picLocks noChangeAspect="1" noChangeArrowheads="1"/>
          </p:cNvPicPr>
          <p:nvPr/>
        </p:nvPicPr>
        <p:blipFill>
          <a:blip r:embed="rId2"/>
          <a:srcRect/>
          <a:stretch>
            <a:fillRect/>
          </a:stretch>
        </p:blipFill>
        <p:spPr bwMode="auto">
          <a:xfrm>
            <a:off x="142844" y="2571744"/>
            <a:ext cx="3543300" cy="285752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DEFLACION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DEFLACION </dc:title>
  <dc:creator>david</dc:creator>
  <cp:lastModifiedBy>david</cp:lastModifiedBy>
  <cp:revision>1</cp:revision>
  <dcterms:created xsi:type="dcterms:W3CDTF">2008-12-30T20:00:19Z</dcterms:created>
  <dcterms:modified xsi:type="dcterms:W3CDTF">2008-12-30T20:01:57Z</dcterms:modified>
</cp:coreProperties>
</file>