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AB955-4595-4544-82DC-3168FEDCC798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DF2E1-F015-40F4-9F3A-F1EB445CDF43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AB955-4595-4544-82DC-3168FEDCC798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DF2E1-F015-40F4-9F3A-F1EB445CDF43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AB955-4595-4544-82DC-3168FEDCC798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DF2E1-F015-40F4-9F3A-F1EB445CDF43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AB955-4595-4544-82DC-3168FEDCC798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DF2E1-F015-40F4-9F3A-F1EB445CDF43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AB955-4595-4544-82DC-3168FEDCC798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DF2E1-F015-40F4-9F3A-F1EB445CDF43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AB955-4595-4544-82DC-3168FEDCC798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DF2E1-F015-40F4-9F3A-F1EB445CDF43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AB955-4595-4544-82DC-3168FEDCC798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DF2E1-F015-40F4-9F3A-F1EB445CDF43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AB955-4595-4544-82DC-3168FEDCC798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DF2E1-F015-40F4-9F3A-F1EB445CDF43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AB955-4595-4544-82DC-3168FEDCC798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DF2E1-F015-40F4-9F3A-F1EB445CDF43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AB955-4595-4544-82DC-3168FEDCC798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DF2E1-F015-40F4-9F3A-F1EB445CDF43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AB955-4595-4544-82DC-3168FEDCC798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DF2E1-F015-40F4-9F3A-F1EB445CDF43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AB955-4595-4544-82DC-3168FEDCC798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DF2E1-F015-40F4-9F3A-F1EB445CDF43}" type="slidenum">
              <a:rPr lang="es-ES_tradnl" smtClean="0"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857232"/>
            <a:ext cx="7772400" cy="1470025"/>
          </a:xfrm>
        </p:spPr>
        <p:txBody>
          <a:bodyPr/>
          <a:lstStyle/>
          <a:p>
            <a:r>
              <a:rPr lang="es-ES_tradnl" b="1" dirty="0"/>
              <a:t>DOLMEN</a:t>
            </a:r>
            <a:r>
              <a:rPr lang="es-ES_tradnl" dirty="0"/>
              <a:t/>
            </a:r>
            <a:br>
              <a:rPr lang="es-ES_tradnl" dirty="0"/>
            </a:br>
            <a:endParaRPr lang="es-ES_tradn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143504" y="3357562"/>
            <a:ext cx="3200400" cy="1752600"/>
          </a:xfrm>
        </p:spPr>
        <p:txBody>
          <a:bodyPr>
            <a:normAutofit fontScale="70000" lnSpcReduction="20000"/>
          </a:bodyPr>
          <a:lstStyle/>
          <a:p>
            <a:r>
              <a:rPr lang="es-ES_tradnl" dirty="0">
                <a:solidFill>
                  <a:schemeClr val="tx1"/>
                </a:solidFill>
              </a:rPr>
              <a:t>Monumento megalítico en forma de mesa, compuesto de una o más lajas colocadas de plano sobre dos o más piedras verticales.</a:t>
            </a:r>
          </a:p>
          <a:p>
            <a:endParaRPr lang="es-ES_tradnl" dirty="0"/>
          </a:p>
        </p:txBody>
      </p:sp>
      <p:pic>
        <p:nvPicPr>
          <p:cNvPr id="4" name="3 Imagen" descr="http://angel.ensanjose.net/montana/img/dolmen-santa-elena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643182"/>
            <a:ext cx="3811905" cy="311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DOLMEN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DOLMEN </dc:title>
  <dc:creator>david</dc:creator>
  <cp:lastModifiedBy>david</cp:lastModifiedBy>
  <cp:revision>1</cp:revision>
  <dcterms:created xsi:type="dcterms:W3CDTF">2008-12-08T10:10:08Z</dcterms:created>
  <dcterms:modified xsi:type="dcterms:W3CDTF">2008-12-08T10:11:31Z</dcterms:modified>
</cp:coreProperties>
</file>