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26C8-356D-44E5-AC38-3401C45B0CAD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C1A5-4F02-4767-8D9A-BD2708B31C2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EDAFOLOGÍA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Ciencia que estudia las características </a:t>
            </a:r>
            <a:r>
              <a:rPr lang="es-ES_tradnl" dirty="0" err="1">
                <a:solidFill>
                  <a:schemeClr val="tx1"/>
                </a:solidFill>
              </a:rPr>
              <a:t>fisicas,quimicas</a:t>
            </a:r>
            <a:r>
              <a:rPr lang="es-ES_tradnl" dirty="0">
                <a:solidFill>
                  <a:schemeClr val="tx1"/>
                </a:solidFill>
              </a:rPr>
              <a:t> y </a:t>
            </a:r>
            <a:r>
              <a:rPr lang="es-ES_tradnl" dirty="0" err="1">
                <a:solidFill>
                  <a:schemeClr val="tx1"/>
                </a:solidFill>
              </a:rPr>
              <a:t>biologicas</a:t>
            </a:r>
            <a:r>
              <a:rPr lang="es-ES_tradnl" dirty="0">
                <a:solidFill>
                  <a:schemeClr val="tx1"/>
                </a:solidFill>
              </a:rPr>
              <a:t> </a:t>
            </a:r>
          </a:p>
          <a:p>
            <a:r>
              <a:rPr lang="es-ES_tradnl" dirty="0">
                <a:solidFill>
                  <a:schemeClr val="tx1"/>
                </a:solidFill>
              </a:rPr>
              <a:t>del suelo</a:t>
            </a:r>
          </a:p>
          <a:p>
            <a:r>
              <a:rPr lang="es-ES_tradnl" dirty="0">
                <a:solidFill>
                  <a:schemeClr val="tx1"/>
                </a:solidFill>
              </a:rPr>
              <a:t> 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EDAFOLOGÍA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EDAFOLOGÍA </dc:title>
  <dc:creator>david</dc:creator>
  <cp:lastModifiedBy>david</cp:lastModifiedBy>
  <cp:revision>1</cp:revision>
  <dcterms:created xsi:type="dcterms:W3CDTF">2008-12-20T14:33:57Z</dcterms:created>
  <dcterms:modified xsi:type="dcterms:W3CDTF">2008-12-20T14:34:45Z</dcterms:modified>
</cp:coreProperties>
</file>