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7894-D2D8-4E66-9C30-4EB7FF26D67C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6696-98E6-4711-AA55-51EE245B69A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7894-D2D8-4E66-9C30-4EB7FF26D67C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6696-98E6-4711-AA55-51EE245B69A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7894-D2D8-4E66-9C30-4EB7FF26D67C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6696-98E6-4711-AA55-51EE245B69A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7894-D2D8-4E66-9C30-4EB7FF26D67C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6696-98E6-4711-AA55-51EE245B69A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7894-D2D8-4E66-9C30-4EB7FF26D67C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6696-98E6-4711-AA55-51EE245B69A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7894-D2D8-4E66-9C30-4EB7FF26D67C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6696-98E6-4711-AA55-51EE245B69A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7894-D2D8-4E66-9C30-4EB7FF26D67C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6696-98E6-4711-AA55-51EE245B69A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7894-D2D8-4E66-9C30-4EB7FF26D67C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6696-98E6-4711-AA55-51EE245B69A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7894-D2D8-4E66-9C30-4EB7FF26D67C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6696-98E6-4711-AA55-51EE245B69A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7894-D2D8-4E66-9C30-4EB7FF26D67C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6696-98E6-4711-AA55-51EE245B69A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7894-D2D8-4E66-9C30-4EB7FF26D67C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6696-98E6-4711-AA55-51EE245B69A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17894-D2D8-4E66-9C30-4EB7FF26D67C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96696-98E6-4711-AA55-51EE245B69A3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DESTACADO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Punto que tiene por objeto enlazar con algún itinerario secundario posterior o de os de ultimo orden de relleno, de cuyos itinerarios formara </a:t>
            </a:r>
            <a:r>
              <a:rPr lang="es-ES_tradnl">
                <a:solidFill>
                  <a:schemeClr val="tx1"/>
                </a:solidFill>
              </a:rPr>
              <a:t>este </a:t>
            </a:r>
            <a:r>
              <a:rPr lang="es-ES_tradnl" smtClean="0">
                <a:solidFill>
                  <a:schemeClr val="tx1"/>
                </a:solidFill>
              </a:rPr>
              <a:t>punto </a:t>
            </a:r>
            <a:r>
              <a:rPr lang="es-ES_tradnl" dirty="0">
                <a:solidFill>
                  <a:schemeClr val="tx1"/>
                </a:solidFill>
              </a:rPr>
              <a:t>el primer eje utilizándose como estación de partida.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DESTACADO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DESTACADO</dc:title>
  <dc:creator>david</dc:creator>
  <cp:lastModifiedBy>david</cp:lastModifiedBy>
  <cp:revision>2</cp:revision>
  <dcterms:created xsi:type="dcterms:W3CDTF">2008-12-06T17:33:41Z</dcterms:created>
  <dcterms:modified xsi:type="dcterms:W3CDTF">2008-12-06T17:34:56Z</dcterms:modified>
</cp:coreProperties>
</file>