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B860-AC34-4DC9-B100-E8DE4A0AC72D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65B0-70C0-40FB-B015-319E6399C06B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ES" b="1" dirty="0"/>
              <a:t>CALCO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71934" y="2357430"/>
            <a:ext cx="4900602" cy="235745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Copia a la misma escala de un mapa o dibujo original del que se obtiene una determinada información.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Imagen:Carbon 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27051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CALCO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 </dc:title>
  <dc:creator>david</dc:creator>
  <cp:lastModifiedBy>david</cp:lastModifiedBy>
  <cp:revision>1</cp:revision>
  <dcterms:created xsi:type="dcterms:W3CDTF">2008-12-30T19:42:16Z</dcterms:created>
  <dcterms:modified xsi:type="dcterms:W3CDTF">2008-12-30T19:43:24Z</dcterms:modified>
</cp:coreProperties>
</file>