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2926-222B-4D4C-AF80-C3539C39803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B047-ACD8-434C-8F55-B04C1F47301E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DOMÓTICA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Conjunto de sistemas que automatizan las diferentes instalaciones de una vivienda.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DOMÓTICA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DOMÓTICA </dc:title>
  <dc:creator>david</dc:creator>
  <cp:lastModifiedBy>david</cp:lastModifiedBy>
  <cp:revision>1</cp:revision>
  <dcterms:created xsi:type="dcterms:W3CDTF">2008-12-08T10:15:49Z</dcterms:created>
  <dcterms:modified xsi:type="dcterms:W3CDTF">2008-12-08T10:16:10Z</dcterms:modified>
</cp:coreProperties>
</file>