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2B1C-97F7-48CE-B2CE-099BB2B2610C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EE2D-E389-4B17-B790-BE57339D6B4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Karst" TargetMode="External"/><Relationship Id="rId2" Type="http://schemas.openxmlformats.org/officeDocument/2006/relationships/hyperlink" Target="http://es.wikipedia.org/wiki/Idioma_esloveno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ES_tradnl" b="1" dirty="0"/>
              <a:t>DOLINA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29190" y="3286124"/>
            <a:ext cx="3914780" cy="1752600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P</a:t>
            </a:r>
            <a:r>
              <a:rPr lang="es-ES" dirty="0" err="1">
                <a:solidFill>
                  <a:schemeClr val="tx1"/>
                </a:solidFill>
              </a:rPr>
              <a:t>alabra</a:t>
            </a:r>
            <a:r>
              <a:rPr lang="es-ES" dirty="0">
                <a:solidFill>
                  <a:schemeClr val="tx1"/>
                </a:solidFill>
              </a:rPr>
              <a:t> de origen </a:t>
            </a:r>
            <a:r>
              <a:rPr lang="es-ES" dirty="0">
                <a:solidFill>
                  <a:schemeClr val="tx1"/>
                </a:solidFill>
                <a:hlinkClick r:id="rId2" tooltip="Idioma esloveno"/>
              </a:rPr>
              <a:t>esloveno</a:t>
            </a:r>
            <a:r>
              <a:rPr lang="es-ES" dirty="0">
                <a:solidFill>
                  <a:schemeClr val="tx1"/>
                </a:solidFill>
              </a:rPr>
              <a:t> que significa </a:t>
            </a:r>
            <a:r>
              <a:rPr lang="es-ES" i="1" dirty="0">
                <a:solidFill>
                  <a:schemeClr val="tx1"/>
                </a:solidFill>
              </a:rPr>
              <a:t>valle</a:t>
            </a:r>
            <a:r>
              <a:rPr lang="es-ES" dirty="0">
                <a:solidFill>
                  <a:schemeClr val="tx1"/>
                </a:solidFill>
              </a:rPr>
              <a:t> o </a:t>
            </a:r>
            <a:r>
              <a:rPr lang="es-ES" i="1" dirty="0">
                <a:solidFill>
                  <a:schemeClr val="tx1"/>
                </a:solidFill>
              </a:rPr>
              <a:t>depresión</a:t>
            </a:r>
            <a:r>
              <a:rPr lang="es-ES" dirty="0">
                <a:solidFill>
                  <a:schemeClr val="tx1"/>
                </a:solidFill>
              </a:rPr>
              <a:t>) alude a un tipo especial de depresión geológica característico de los relieves </a:t>
            </a:r>
            <a:r>
              <a:rPr lang="es-ES" dirty="0">
                <a:solidFill>
                  <a:schemeClr val="tx1"/>
                </a:solidFill>
                <a:hlinkClick r:id="rId3" tooltip="Karst"/>
              </a:rPr>
              <a:t>kársticos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4" name="3 Imagen" descr="©Aloña Mendi Espeleologi Taldea (AMET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86058"/>
            <a:ext cx="4006685" cy="262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DOLINA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DOLINA </dc:title>
  <dc:creator>david</dc:creator>
  <cp:lastModifiedBy>david</cp:lastModifiedBy>
  <cp:revision>1</cp:revision>
  <dcterms:created xsi:type="dcterms:W3CDTF">2008-12-08T10:07:46Z</dcterms:created>
  <dcterms:modified xsi:type="dcterms:W3CDTF">2008-12-08T10:10:00Z</dcterms:modified>
</cp:coreProperties>
</file>