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DCE6-14C6-456F-B82F-702D24A3566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0006-02B8-4914-BEA4-584029E322B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DCE6-14C6-456F-B82F-702D24A3566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0006-02B8-4914-BEA4-584029E322B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DCE6-14C6-456F-B82F-702D24A3566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0006-02B8-4914-BEA4-584029E322B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DCE6-14C6-456F-B82F-702D24A3566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0006-02B8-4914-BEA4-584029E322B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DCE6-14C6-456F-B82F-702D24A3566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0006-02B8-4914-BEA4-584029E322B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DCE6-14C6-456F-B82F-702D24A3566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0006-02B8-4914-BEA4-584029E322B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DCE6-14C6-456F-B82F-702D24A3566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0006-02B8-4914-BEA4-584029E322B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DCE6-14C6-456F-B82F-702D24A3566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0006-02B8-4914-BEA4-584029E322B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DCE6-14C6-456F-B82F-702D24A3566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0006-02B8-4914-BEA4-584029E322B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DCE6-14C6-456F-B82F-702D24A3566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0006-02B8-4914-BEA4-584029E322B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DCE6-14C6-456F-B82F-702D24A3566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0006-02B8-4914-BEA4-584029E322B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DCE6-14C6-456F-B82F-702D24A35668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C0006-02B8-4914-BEA4-584029E322B6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ES_tradnl" b="1" dirty="0"/>
              <a:t>DOMINIO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2924180"/>
          </a:xfrm>
        </p:spPr>
        <p:txBody>
          <a:bodyPr>
            <a:normAutofit fontScale="625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En una red de área local (LAN) o una red amplia (WAN), se refiere a una subred, que puede comprender diversos clientes y servidores y que están bajo la supervisión de un mismo controlador o administrador. Las redes se suelen fraccionar en dominios para mejorar su eficiencia y mantener un mayor control y nivel de seguridad.</a:t>
            </a:r>
          </a:p>
          <a:p>
            <a:r>
              <a:rPr lang="es-ES_tradnl" dirty="0">
                <a:solidFill>
                  <a:schemeClr val="tx1"/>
                </a:solidFill>
              </a:rPr>
              <a:t> Si se refiere a Internet, un dominio es una entidad que ha sido registrada con una única dirección de acceso (una dirección IP al estilo 207.46.134.190, con un nombre distintivo); se puede referir a un único servidor o a toda una corporación.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DOMINIO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DOMINIO</dc:title>
  <dc:creator>david</dc:creator>
  <cp:lastModifiedBy>david</cp:lastModifiedBy>
  <cp:revision>1</cp:revision>
  <dcterms:created xsi:type="dcterms:W3CDTF">2008-12-08T10:11:37Z</dcterms:created>
  <dcterms:modified xsi:type="dcterms:W3CDTF">2008-12-08T10:13:41Z</dcterms:modified>
</cp:coreProperties>
</file>