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E332-2A14-4530-8094-513128DF727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6531-D41A-4007-ABCE-2B5218436EA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E332-2A14-4530-8094-513128DF727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6531-D41A-4007-ABCE-2B5218436EA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E332-2A14-4530-8094-513128DF727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6531-D41A-4007-ABCE-2B5218436EA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E332-2A14-4530-8094-513128DF727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6531-D41A-4007-ABCE-2B5218436EA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E332-2A14-4530-8094-513128DF727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6531-D41A-4007-ABCE-2B5218436EA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E332-2A14-4530-8094-513128DF727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6531-D41A-4007-ABCE-2B5218436EA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E332-2A14-4530-8094-513128DF727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6531-D41A-4007-ABCE-2B5218436EA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E332-2A14-4530-8094-513128DF727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6531-D41A-4007-ABCE-2B5218436EA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E332-2A14-4530-8094-513128DF727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6531-D41A-4007-ABCE-2B5218436EA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E332-2A14-4530-8094-513128DF727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6531-D41A-4007-ABCE-2B5218436EA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E332-2A14-4530-8094-513128DF727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6531-D41A-4007-ABCE-2B5218436EA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5E332-2A14-4530-8094-513128DF727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D6531-D41A-4007-ABCE-2B5218436EA1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/>
              <a:t>DEGRADADO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>
                <a:solidFill>
                  <a:schemeClr val="tx1"/>
                </a:solidFill>
              </a:rPr>
              <a:t>Disminucion</a:t>
            </a:r>
            <a:r>
              <a:rPr lang="es-ES" dirty="0">
                <a:solidFill>
                  <a:schemeClr val="tx1"/>
                </a:solidFill>
              </a:rPr>
              <a:t>  progresiva de las </a:t>
            </a:r>
            <a:r>
              <a:rPr lang="es-ES" dirty="0" err="1">
                <a:solidFill>
                  <a:schemeClr val="tx1"/>
                </a:solidFill>
              </a:rPr>
              <a:t>caracteristicas</a:t>
            </a:r>
            <a:r>
              <a:rPr lang="es-ES" dirty="0">
                <a:solidFill>
                  <a:schemeClr val="tx1"/>
                </a:solidFill>
              </a:rPr>
              <a:t> o cualidades de algo</a:t>
            </a:r>
            <a:r>
              <a:rPr lang="es-ES" dirty="0"/>
              <a:t>.</a:t>
            </a:r>
            <a:endParaRPr lang="es-ES_tradnl" dirty="0"/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DEGRADADO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DEGRADADO </dc:title>
  <dc:creator>david</dc:creator>
  <cp:lastModifiedBy>david</cp:lastModifiedBy>
  <cp:revision>1</cp:revision>
  <dcterms:created xsi:type="dcterms:W3CDTF">2008-12-30T20:03:47Z</dcterms:created>
  <dcterms:modified xsi:type="dcterms:W3CDTF">2008-12-30T20:04:28Z</dcterms:modified>
</cp:coreProperties>
</file>