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399E-9E57-4B21-8F3B-B304B1330CC9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20BAF-97E6-4C22-B792-AC755D298B9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Calco </a:t>
            </a:r>
            <a:r>
              <a:rPr lang="es-ES" b="1" dirty="0" err="1"/>
              <a:t>cartografico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solidFill>
                  <a:schemeClr val="tx1"/>
                </a:solidFill>
              </a:rPr>
              <a:t>Reproducción de un mapa o dibujo presentado en material translúcido o transparente que se superpone a un mapa o dibujo original y que da información de temas concretos, tales como la división territorial de un país, la red hidrográfica, etc.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Calco cartografico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Calco cartografico </dc:title>
  <dc:creator>david</dc:creator>
  <cp:lastModifiedBy>david</cp:lastModifiedBy>
  <cp:revision>1</cp:revision>
  <dcterms:created xsi:type="dcterms:W3CDTF">2008-12-30T19:43:32Z</dcterms:created>
  <dcterms:modified xsi:type="dcterms:W3CDTF">2008-12-30T19:44:45Z</dcterms:modified>
</cp:coreProperties>
</file>