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18BB-EF03-4555-AB67-A463C523C9C4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5427-271F-4FE2-AA0C-7F2048014A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18BB-EF03-4555-AB67-A463C523C9C4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5427-271F-4FE2-AA0C-7F2048014A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18BB-EF03-4555-AB67-A463C523C9C4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5427-271F-4FE2-AA0C-7F2048014A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18BB-EF03-4555-AB67-A463C523C9C4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5427-271F-4FE2-AA0C-7F2048014A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18BB-EF03-4555-AB67-A463C523C9C4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5427-271F-4FE2-AA0C-7F2048014A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18BB-EF03-4555-AB67-A463C523C9C4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5427-271F-4FE2-AA0C-7F2048014A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18BB-EF03-4555-AB67-A463C523C9C4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5427-271F-4FE2-AA0C-7F2048014A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18BB-EF03-4555-AB67-A463C523C9C4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5427-271F-4FE2-AA0C-7F2048014A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18BB-EF03-4555-AB67-A463C523C9C4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5427-271F-4FE2-AA0C-7F2048014A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18BB-EF03-4555-AB67-A463C523C9C4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5427-271F-4FE2-AA0C-7F2048014A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18BB-EF03-4555-AB67-A463C523C9C4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5427-271F-4FE2-AA0C-7F2048014A0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718BB-EF03-4555-AB67-A463C523C9C4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75427-271F-4FE2-AA0C-7F2048014A00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012823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DISTANCIOMETRO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00496" y="3000372"/>
            <a:ext cx="3986218" cy="1752600"/>
          </a:xfrm>
        </p:spPr>
        <p:txBody>
          <a:bodyPr>
            <a:normAutofit fontScale="55000" lnSpcReduction="20000"/>
          </a:bodyPr>
          <a:lstStyle/>
          <a:p>
            <a:r>
              <a:rPr lang="es-ES_tradnl" dirty="0" smtClean="0">
                <a:solidFill>
                  <a:schemeClr val="tx1"/>
                </a:solidFill>
              </a:rPr>
              <a:t>Dispositivo electrónico para medición de distancias, funciona emitiendo un haz luminoso ya sea infrarrojo o láser, este rebota en un prisma o directamente sobre la superficie, y dependiendo del tiempo que tarda el haz en recorrer la distancia es como determina ésta.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4" name="3 Imagen" descr="http://www.disto.es/D2/imatges/d2muray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428868"/>
            <a:ext cx="213736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DISTANCIOMETRO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DISTANCIOMETRO </dc:title>
  <dc:creator>david</dc:creator>
  <cp:lastModifiedBy>david</cp:lastModifiedBy>
  <cp:revision>1</cp:revision>
  <dcterms:created xsi:type="dcterms:W3CDTF">2008-12-07T18:24:00Z</dcterms:created>
  <dcterms:modified xsi:type="dcterms:W3CDTF">2008-12-07T18:26:30Z</dcterms:modified>
</cp:coreProperties>
</file>