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C4A5-3FC7-427E-9087-E6C665D43433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AC66-CBBA-4AD1-A0B0-FFDC935FA23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" b="1" dirty="0"/>
              <a:t>DEGOLLADA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6572296" cy="135732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En Canarias, garganta o collado que une dos valles o barrancos contiguos.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DEGOLLADA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DEGOLLADA </dc:title>
  <dc:creator>david</dc:creator>
  <cp:lastModifiedBy>david</cp:lastModifiedBy>
  <cp:revision>1</cp:revision>
  <dcterms:created xsi:type="dcterms:W3CDTF">2008-12-30T20:02:01Z</dcterms:created>
  <dcterms:modified xsi:type="dcterms:W3CDTF">2008-12-30T20:03:41Z</dcterms:modified>
</cp:coreProperties>
</file>