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4" d="100"/>
          <a:sy n="44" d="100"/>
        </p:scale>
        <p:origin x="-11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A54354-8B0B-4E8D-A1E3-303D3608C220}" type="datetimeFigureOut">
              <a:rPr lang="es-ES_tradnl" smtClean="0"/>
              <a:t>06/12/2008</a:t>
            </a:fld>
            <a:endParaRPr lang="es-ES_tradnl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EC384B-90F6-41EC-9615-AEB2620B6688}" type="slidenum">
              <a:rPr lang="es-ES_tradnl" smtClean="0"/>
              <a:t>‹Nº›</a:t>
            </a:fld>
            <a:endParaRPr lang="es-ES_trad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s-ES_tradnl" b="1" dirty="0"/>
              <a:t>DIODO</a:t>
            </a:r>
            <a:r>
              <a:rPr lang="es-ES_tradnl" dirty="0"/>
              <a:t/>
            </a:r>
            <a:br>
              <a:rPr lang="es-ES_tradnl" dirty="0"/>
            </a:br>
            <a:endParaRPr lang="es-ES_tradnl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dirty="0">
                <a:solidFill>
                  <a:schemeClr val="tx1"/>
                </a:solidFill>
              </a:rPr>
              <a:t>Válvula electrónica, empleada como rectificador, que consta de un ánodo frío y de un cátodo caldeado.</a:t>
            </a:r>
          </a:p>
          <a:p>
            <a:endParaRPr lang="es-ES_tradnl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20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DIODO 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DIODO </dc:title>
  <dc:creator>david</dc:creator>
  <cp:lastModifiedBy>david</cp:lastModifiedBy>
  <cp:revision>1</cp:revision>
  <dcterms:created xsi:type="dcterms:W3CDTF">2008-12-06T17:47:17Z</dcterms:created>
  <dcterms:modified xsi:type="dcterms:W3CDTF">2008-12-06T17:48:06Z</dcterms:modified>
</cp:coreProperties>
</file>