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E05-0A27-4CAA-880A-7F34BF01FFBE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E47C-8F5E-4556-A368-14EFDAEE07F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E05-0A27-4CAA-880A-7F34BF01FFBE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E47C-8F5E-4556-A368-14EFDAEE07F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E05-0A27-4CAA-880A-7F34BF01FFBE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E47C-8F5E-4556-A368-14EFDAEE07F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E05-0A27-4CAA-880A-7F34BF01FFBE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E47C-8F5E-4556-A368-14EFDAEE07F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E05-0A27-4CAA-880A-7F34BF01FFBE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E47C-8F5E-4556-A368-14EFDAEE07F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E05-0A27-4CAA-880A-7F34BF01FFBE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E47C-8F5E-4556-A368-14EFDAEE07F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E05-0A27-4CAA-880A-7F34BF01FFBE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E47C-8F5E-4556-A368-14EFDAEE07F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E05-0A27-4CAA-880A-7F34BF01FFBE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E47C-8F5E-4556-A368-14EFDAEE07F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E05-0A27-4CAA-880A-7F34BF01FFBE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E47C-8F5E-4556-A368-14EFDAEE07F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E05-0A27-4CAA-880A-7F34BF01FFBE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E47C-8F5E-4556-A368-14EFDAEE07F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E05-0A27-4CAA-880A-7F34BF01FFBE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AE47C-8F5E-4556-A368-14EFDAEE07F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DFE05-0A27-4CAA-880A-7F34BF01FFBE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AE47C-8F5E-4556-A368-14EFDAEE07F5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DIGITALIZAR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/>
                </a:solidFill>
              </a:rPr>
              <a:t>Expresar datos en forma digital.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DIGITALIZAR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DIGITALIZAR</dc:title>
  <dc:creator>david</dc:creator>
  <cp:lastModifiedBy>david</cp:lastModifiedBy>
  <cp:revision>1</cp:revision>
  <dcterms:created xsi:type="dcterms:W3CDTF">2008-12-06T17:44:52Z</dcterms:created>
  <dcterms:modified xsi:type="dcterms:W3CDTF">2008-12-06T17:45:27Z</dcterms:modified>
</cp:coreProperties>
</file>