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383ED33-8624-409C-BDA7-22A966145E61}" type="datetimeFigureOut">
              <a:rPr lang="es-ES" smtClean="0"/>
              <a:pPr/>
              <a:t>14/04/2009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4EAA5B-A019-418C-A03C-F3FB5768EC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" dirty="0" smtClean="0"/>
              <a:t>REALIZADO POR VIKI Y ANGELES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TRABAJO DEL SEMINARIO AULA VIRTUAL</a:t>
            </a:r>
            <a:endParaRPr lang="es-ES" dirty="0"/>
          </a:p>
        </p:txBody>
      </p:sp>
      <p:pic>
        <p:nvPicPr>
          <p:cNvPr id="2050" name="Picture 2" descr="http://www.haciaeldespertar.org/galeria/hacia-el-despertar/Angeles%20Estela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232545"/>
            <a:ext cx="3500462" cy="26253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RAÌCES</a:t>
            </a:r>
            <a:endParaRPr lang="es-ES" dirty="0"/>
          </a:p>
        </p:txBody>
      </p:sp>
      <p:pic>
        <p:nvPicPr>
          <p:cNvPr id="1026" name="Picture 2" descr="http://www.tarjeplanta.es/wp-content/uploads/2008/08/tipos_de_rai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20" y="1905011"/>
            <a:ext cx="5143500" cy="30956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</TotalTime>
  <Words>11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Civil</vt:lpstr>
      <vt:lpstr>TRABAJO DEL SEMINARIO AULA VIRTUAL</vt:lpstr>
      <vt:lpstr>RAÌCES</vt:lpstr>
    </vt:vector>
  </TitlesOfParts>
  <Company>UCACUE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SEMILLAS</dc:title>
  <dc:creator>sistemas</dc:creator>
  <cp:lastModifiedBy>sistemas</cp:lastModifiedBy>
  <cp:revision>3</cp:revision>
  <dcterms:created xsi:type="dcterms:W3CDTF">2009-04-15T00:30:48Z</dcterms:created>
  <dcterms:modified xsi:type="dcterms:W3CDTF">2009-04-15T00:41:53Z</dcterms:modified>
</cp:coreProperties>
</file>