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F1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7C741-3D51-4EED-9594-98F9EB47F135}" type="datetimeFigureOut">
              <a:rPr lang="es-ES" smtClean="0"/>
              <a:pPr/>
              <a:t>15/08/2009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F5C5-150A-44D3-8736-F6867F9C44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7C741-3D51-4EED-9594-98F9EB47F135}" type="datetimeFigureOut">
              <a:rPr lang="es-ES" smtClean="0"/>
              <a:pPr/>
              <a:t>15/08/2009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F5C5-150A-44D3-8736-F6867F9C44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7C741-3D51-4EED-9594-98F9EB47F135}" type="datetimeFigureOut">
              <a:rPr lang="es-ES" smtClean="0"/>
              <a:pPr/>
              <a:t>15/08/2009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F5C5-150A-44D3-8736-F6867F9C44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7C741-3D51-4EED-9594-98F9EB47F135}" type="datetimeFigureOut">
              <a:rPr lang="es-ES" smtClean="0"/>
              <a:pPr/>
              <a:t>15/08/2009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F5C5-150A-44D3-8736-F6867F9C44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7C741-3D51-4EED-9594-98F9EB47F135}" type="datetimeFigureOut">
              <a:rPr lang="es-ES" smtClean="0"/>
              <a:pPr/>
              <a:t>15/08/2009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F5C5-150A-44D3-8736-F6867F9C44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7C741-3D51-4EED-9594-98F9EB47F135}" type="datetimeFigureOut">
              <a:rPr lang="es-ES" smtClean="0"/>
              <a:pPr/>
              <a:t>15/08/2009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F5C5-150A-44D3-8736-F6867F9C44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7C741-3D51-4EED-9594-98F9EB47F135}" type="datetimeFigureOut">
              <a:rPr lang="es-ES" smtClean="0"/>
              <a:pPr/>
              <a:t>15/08/2009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F5C5-150A-44D3-8736-F6867F9C44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7C741-3D51-4EED-9594-98F9EB47F135}" type="datetimeFigureOut">
              <a:rPr lang="es-ES" smtClean="0"/>
              <a:pPr/>
              <a:t>15/08/2009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F5C5-150A-44D3-8736-F6867F9C44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7C741-3D51-4EED-9594-98F9EB47F135}" type="datetimeFigureOut">
              <a:rPr lang="es-ES" smtClean="0"/>
              <a:pPr/>
              <a:t>15/08/2009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F5C5-150A-44D3-8736-F6867F9C44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7C741-3D51-4EED-9594-98F9EB47F135}" type="datetimeFigureOut">
              <a:rPr lang="es-ES" smtClean="0"/>
              <a:pPr/>
              <a:t>15/08/2009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F5C5-150A-44D3-8736-F6867F9C44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7C741-3D51-4EED-9594-98F9EB47F135}" type="datetimeFigureOut">
              <a:rPr lang="es-ES" smtClean="0"/>
              <a:pPr/>
              <a:t>15/08/2009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F5C5-150A-44D3-8736-F6867F9C44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7C741-3D51-4EED-9594-98F9EB47F135}" type="datetimeFigureOut">
              <a:rPr lang="es-ES" smtClean="0"/>
              <a:pPr/>
              <a:t>15/08/2009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EF5C5-150A-44D3-8736-F6867F9C44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428759"/>
          </a:xfrm>
        </p:spPr>
        <p:txBody>
          <a:bodyPr/>
          <a:lstStyle/>
          <a:p>
            <a:r>
              <a:rPr lang="es-ES" dirty="0" smtClean="0"/>
              <a:t>FOOD </a:t>
            </a:r>
            <a:r>
              <a:rPr lang="es-ES" dirty="0"/>
              <a:t>V</a:t>
            </a:r>
            <a:r>
              <a:rPr lang="es-ES" dirty="0" smtClean="0"/>
              <a:t>OCABULARY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572272"/>
          </a:xfrm>
        </p:spPr>
        <p:txBody>
          <a:bodyPr/>
          <a:lstStyle/>
          <a:p>
            <a:pPr algn="l"/>
            <a:r>
              <a:rPr lang="es-ES" dirty="0" smtClean="0"/>
              <a:t>                    </a:t>
            </a:r>
          </a:p>
          <a:p>
            <a:pPr algn="l"/>
            <a:endParaRPr lang="es-ES" dirty="0"/>
          </a:p>
          <a:p>
            <a:pPr algn="l"/>
            <a:r>
              <a:rPr lang="es-ES" dirty="0" smtClean="0"/>
              <a:t>  </a:t>
            </a:r>
          </a:p>
          <a:p>
            <a:pPr algn="l"/>
            <a:r>
              <a:rPr lang="es-ES" dirty="0" smtClean="0"/>
              <a:t>                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CHEESE                                  GRAPES</a:t>
            </a:r>
          </a:p>
          <a:p>
            <a:pPr algn="l"/>
            <a:endParaRPr lang="es-ES" dirty="0"/>
          </a:p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               ICE CREAM </a:t>
            </a:r>
            <a:r>
              <a:rPr lang="es-ES" dirty="0" smtClean="0"/>
              <a:t>                              CARROTS</a:t>
            </a:r>
          </a:p>
          <a:p>
            <a:pPr algn="l"/>
            <a:endParaRPr lang="es-ES" dirty="0"/>
          </a:p>
          <a:p>
            <a:pPr algn="l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                  FISH                                BREAD                    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ES" dirty="0" smtClean="0"/>
              <a:t>               </a:t>
            </a:r>
          </a:p>
        </p:txBody>
      </p:sp>
      <p:pic>
        <p:nvPicPr>
          <p:cNvPr id="1026" name="Picture 2" descr="C:\Documents and Settings\Gisela Almengor\Mis documentos\Mis imágenes\chees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1500166" cy="1571636"/>
          </a:xfrm>
          <a:prstGeom prst="rect">
            <a:avLst/>
          </a:prstGeom>
          <a:noFill/>
        </p:spPr>
      </p:pic>
      <p:pic>
        <p:nvPicPr>
          <p:cNvPr id="1027" name="Picture 3" descr="C:\Documents and Settings\Gisela Almengor\Mis documentos\Mis imágenes\Ice%20CreamSunda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714620"/>
            <a:ext cx="928694" cy="1571636"/>
          </a:xfrm>
          <a:prstGeom prst="rect">
            <a:avLst/>
          </a:prstGeom>
          <a:noFill/>
        </p:spPr>
      </p:pic>
      <p:pic>
        <p:nvPicPr>
          <p:cNvPr id="1028" name="Picture 4" descr="C:\Documents and Settings\Gisela Almengor\Mis documentos\Mis imágenes\Pescado_semigraso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357694"/>
            <a:ext cx="1285874" cy="1300159"/>
          </a:xfrm>
          <a:prstGeom prst="rect">
            <a:avLst/>
          </a:prstGeom>
          <a:noFill/>
        </p:spPr>
      </p:pic>
      <p:pic>
        <p:nvPicPr>
          <p:cNvPr id="1029" name="Picture 5" descr="C:\Documents and Settings\Gisela Almengor\Mis documentos\Mis imágenes\uva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1785926"/>
            <a:ext cx="1285884" cy="1047744"/>
          </a:xfrm>
          <a:prstGeom prst="rect">
            <a:avLst/>
          </a:prstGeom>
          <a:noFill/>
        </p:spPr>
      </p:pic>
      <p:pic>
        <p:nvPicPr>
          <p:cNvPr id="1030" name="Picture 6" descr="C:\Documents and Settings\Gisela Almengor\Mis documentos\Mis imágenes\Zanahori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4876" y="2857496"/>
            <a:ext cx="1071570" cy="928694"/>
          </a:xfrm>
          <a:prstGeom prst="rect">
            <a:avLst/>
          </a:prstGeom>
          <a:noFill/>
        </p:spPr>
      </p:pic>
      <p:pic>
        <p:nvPicPr>
          <p:cNvPr id="1031" name="Picture 7" descr="C:\Documents and Settings\Gisela Almengor\Mis documentos\Mis imágenes\ist2_4414731-sliced-brea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4357694"/>
            <a:ext cx="1500198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es-ES" dirty="0" smtClean="0"/>
              <a:t>                        </a:t>
            </a:r>
            <a:br>
              <a:rPr lang="es-ES" dirty="0" smtClean="0"/>
            </a:br>
            <a:r>
              <a:rPr lang="es-ES" dirty="0" smtClean="0"/>
              <a:t>             </a:t>
            </a:r>
            <a:r>
              <a:rPr lang="es-ES" smtClean="0"/>
              <a:t>MILK                            </a:t>
            </a:r>
            <a:r>
              <a:rPr lang="es-ES" smtClean="0"/>
              <a:t>CHICKEN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           BANANA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                                               LETTUCE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            LOLLY POP                POTATOES       </a:t>
            </a:r>
            <a:endParaRPr lang="es-ES" dirty="0"/>
          </a:p>
        </p:txBody>
      </p:sp>
      <p:pic>
        <p:nvPicPr>
          <p:cNvPr id="4" name="3 Marcador de contenido" descr="415440890_65cc8315e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4714884"/>
            <a:ext cx="1071570" cy="1157266"/>
          </a:xfrm>
        </p:spPr>
      </p:pic>
      <p:pic>
        <p:nvPicPr>
          <p:cNvPr id="2051" name="Picture 3" descr="C:\Documents and Settings\Gisela Almengor\Mis documentos\Mis imágenes\bana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000372"/>
            <a:ext cx="1285884" cy="928682"/>
          </a:xfrm>
          <a:prstGeom prst="rect">
            <a:avLst/>
          </a:prstGeom>
          <a:noFill/>
        </p:spPr>
      </p:pic>
      <p:pic>
        <p:nvPicPr>
          <p:cNvPr id="2052" name="Picture 4" descr="C:\Documents and Settings\Gisela Almengor\Mis documentos\Mis imágenes\milk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643050"/>
            <a:ext cx="1000119" cy="1085843"/>
          </a:xfrm>
          <a:prstGeom prst="rect">
            <a:avLst/>
          </a:prstGeom>
          <a:noFill/>
        </p:spPr>
      </p:pic>
      <p:pic>
        <p:nvPicPr>
          <p:cNvPr id="2053" name="Picture 5" descr="C:\Documents and Settings\Gisela Almengor\Mis documentos\Mis imágenes\2634329poll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071678"/>
            <a:ext cx="1558915" cy="992179"/>
          </a:xfrm>
          <a:prstGeom prst="rect">
            <a:avLst/>
          </a:prstGeom>
          <a:noFill/>
        </p:spPr>
      </p:pic>
      <p:pic>
        <p:nvPicPr>
          <p:cNvPr id="2054" name="Picture 6" descr="C:\Documents and Settings\Gisela Almengor\Mis documentos\Mis imágenes\lettuc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3429000"/>
            <a:ext cx="1785950" cy="785818"/>
          </a:xfrm>
          <a:prstGeom prst="rect">
            <a:avLst/>
          </a:prstGeom>
          <a:noFill/>
        </p:spPr>
      </p:pic>
      <p:pic>
        <p:nvPicPr>
          <p:cNvPr id="2055" name="Picture 7" descr="C:\Documents and Settings\Gisela Almengor\Mis documentos\Mis imágenes\sweet-potatoes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7686" y="5143512"/>
            <a:ext cx="1143008" cy="761992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2571736" y="642918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VOCABULARY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17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FOOD VOCABULARY</vt:lpstr>
      <vt:lpstr>                                      MILK                            CHICKEN               BANANA                                                LETTUCE              LOLLY POP                POTATOES       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vOCABULARY</dc:title>
  <dc:creator>Gisela Almengor</dc:creator>
  <cp:lastModifiedBy>Gisela Almengor</cp:lastModifiedBy>
  <cp:revision>7</cp:revision>
  <dcterms:created xsi:type="dcterms:W3CDTF">2009-08-16T02:19:49Z</dcterms:created>
  <dcterms:modified xsi:type="dcterms:W3CDTF">2009-08-16T04:38:49Z</dcterms:modified>
</cp:coreProperties>
</file>