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0" r:id="rId6"/>
    <p:sldId id="261" r:id="rId7"/>
    <p:sldId id="265" r:id="rId8"/>
    <p:sldId id="262" r:id="rId9"/>
    <p:sldId id="263" r:id="rId10"/>
    <p:sldId id="267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19/01/2010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1.xml"/><Relationship Id="rId4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it-IT" sz="7200" dirty="0" smtClean="0">
                <a:solidFill>
                  <a:schemeClr val="tx1"/>
                </a:solidFill>
              </a:rPr>
              <a:t>HARDWARE</a:t>
            </a:r>
          </a:p>
          <a:p>
            <a:pPr algn="l"/>
            <a:endParaRPr lang="it-IT" sz="48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sz="4800" dirty="0" smtClean="0">
                <a:solidFill>
                  <a:schemeClr val="tx1"/>
                </a:solidFill>
                <a:hlinkClick r:id="rId2" action="ppaction://hlinksldjump"/>
              </a:rPr>
              <a:t>RETI LOCALI (O LAN)</a:t>
            </a:r>
            <a:endParaRPr lang="it-IT" sz="48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sz="4800" dirty="0" smtClean="0">
                <a:solidFill>
                  <a:schemeClr val="tx1"/>
                </a:solidFill>
                <a:hlinkClick r:id="rId3" action="ppaction://hlinksldjump"/>
              </a:rPr>
              <a:t>RETI METROPOLITANE (O MAN)</a:t>
            </a:r>
            <a:endParaRPr lang="it-IT" sz="48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sz="4800" dirty="0" smtClean="0">
                <a:solidFill>
                  <a:schemeClr val="tx1"/>
                </a:solidFill>
                <a:hlinkClick r:id="rId4" action="ppaction://hlinksldjump"/>
              </a:rPr>
              <a:t>RETI GEOGRAFICHE (O WAN)</a:t>
            </a:r>
            <a:endParaRPr lang="it-IT" sz="4800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sz="4800" dirty="0" smtClean="0">
                <a:solidFill>
                  <a:schemeClr val="tx1"/>
                </a:solidFill>
                <a:hlinkClick r:id="rId5" action="ppaction://hlinksldjump"/>
              </a:rPr>
              <a:t>RIEPILOGO GRAFICO</a:t>
            </a:r>
            <a:endParaRPr lang="it-IT" sz="4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714356"/>
            <a:ext cx="7627457" cy="5184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Pagina iniziale 4">
            <a:hlinkClick r:id="" action="ppaction://hlinkshowjump?jump=firstslide" highlightClick="1"/>
          </p:cNvPr>
          <p:cNvSpPr/>
          <p:nvPr/>
        </p:nvSpPr>
        <p:spPr>
          <a:xfrm>
            <a:off x="4071934" y="6143644"/>
            <a:ext cx="785818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wheel spokes="8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67603" y="571500"/>
            <a:ext cx="7408793" cy="555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Pagina iniziale 4">
            <a:hlinkClick r:id="" action="ppaction://hlinkshowjump?jump=firstslide" highlightClick="1"/>
          </p:cNvPr>
          <p:cNvSpPr/>
          <p:nvPr/>
        </p:nvSpPr>
        <p:spPr>
          <a:xfrm>
            <a:off x="3929058" y="6215082"/>
            <a:ext cx="785818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RETI LOCALI (O LAN)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	Le </a:t>
            </a:r>
            <a:r>
              <a:rPr lang="it-IT" dirty="0" smtClean="0"/>
              <a:t>prime </a:t>
            </a:r>
            <a:r>
              <a:rPr lang="it-IT" b="1" dirty="0" smtClean="0"/>
              <a:t>LAN</a:t>
            </a:r>
            <a:r>
              <a:rPr lang="it-IT" dirty="0" smtClean="0"/>
              <a:t> (</a:t>
            </a:r>
            <a:r>
              <a:rPr lang="it-IT" dirty="0" err="1" smtClean="0"/>
              <a:t>Local</a:t>
            </a:r>
            <a:r>
              <a:rPr lang="it-IT" dirty="0" smtClean="0"/>
              <a:t> Area Network) si sviluppano negli anni ’70, ma si diffondono su larga scala solo nell’intervallo temporale a cavallo tra gli anni ’80 e ’90. Le LAN sono costituite da gruppi di calcolatori distribuiti su un’area limitata, collegati tra loro mediante cavi e schede di rete</a:t>
            </a:r>
            <a:endParaRPr lang="it-IT" dirty="0"/>
          </a:p>
        </p:txBody>
      </p:sp>
    </p:spTree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Grazie </a:t>
            </a:r>
            <a:r>
              <a:rPr lang="it-IT" dirty="0" smtClean="0"/>
              <a:t>all’introduzione delle LAN, i calcolatori sono in grado non solo di comunicare, ma anche di condividere risorse come spazio di memoria o stampanti</a:t>
            </a:r>
            <a:endParaRPr lang="it-IT" dirty="0"/>
          </a:p>
        </p:txBody>
      </p:sp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642918"/>
            <a:ext cx="7643866" cy="512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Pagina iniziale 4">
            <a:hlinkClick r:id="" action="ppaction://hlinkshowjump?jump=firstslide" highlightClick="1"/>
          </p:cNvPr>
          <p:cNvSpPr/>
          <p:nvPr/>
        </p:nvSpPr>
        <p:spPr>
          <a:xfrm>
            <a:off x="3786182" y="6072206"/>
            <a:ext cx="785818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it-IT" sz="4800" dirty="0" smtClean="0"/>
              <a:t>RETI METROPOLITANE (O MAN)</a:t>
            </a:r>
            <a:endParaRPr lang="it-IT" sz="4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500306"/>
            <a:ext cx="8229600" cy="2686056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	(</a:t>
            </a:r>
            <a:r>
              <a:rPr lang="it-IT" dirty="0" err="1" smtClean="0"/>
              <a:t>Metropolitan</a:t>
            </a:r>
            <a:r>
              <a:rPr lang="it-IT" dirty="0" smtClean="0"/>
              <a:t> Area Network) Interessano le aree cittadine, di norma la distanza massima tra gli elaboratori connessi non supera i 50 Km.</a:t>
            </a:r>
          </a:p>
        </p:txBody>
      </p:sp>
    </p:spTree>
  </p:cSld>
  <p:clrMapOvr>
    <a:masterClrMapping/>
  </p:clrMapOvr>
  <p:transition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	Si </a:t>
            </a:r>
            <a:r>
              <a:rPr lang="it-IT" dirty="0" smtClean="0"/>
              <a:t>tratta in genere di reti pubbliche che consentono a </a:t>
            </a:r>
            <a:r>
              <a:rPr lang="it-IT" dirty="0" smtClean="0"/>
              <a:t>tutti in cui sono utilizzate le connessioni di un gestore di telefonia,  consentono a tutti coloro, in possesso di appositi dispositivi di connessione di far parte della rete pagando una tariffa.</a:t>
            </a:r>
            <a:endParaRPr lang="it-IT" dirty="0"/>
          </a:p>
        </p:txBody>
      </p:sp>
    </p:spTree>
  </p:cSld>
  <p:clrMapOvr>
    <a:masterClrMapping/>
  </p:clrMapOvr>
  <p:transition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76557" y="714357"/>
            <a:ext cx="7267343" cy="509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Pagina iniziale 4">
            <a:hlinkClick r:id="" action="ppaction://hlinkshowjump?jump=firstslide" highlightClick="1"/>
          </p:cNvPr>
          <p:cNvSpPr/>
          <p:nvPr/>
        </p:nvSpPr>
        <p:spPr>
          <a:xfrm>
            <a:off x="4071934" y="6000768"/>
            <a:ext cx="785818" cy="50006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/>
              <a:t>RETI GEOGRAFICHE (O WAN)</a:t>
            </a:r>
            <a:endParaRPr lang="it-IT" sz="4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 Grazie allo sviluppo delle tecnologie informatiche pian piano risulta possibile realizzare reti di calcolatori che si estendono su aree di grandi dimensioni: le cosiddette </a:t>
            </a:r>
            <a:r>
              <a:rPr lang="it-IT" b="1" dirty="0" smtClean="0"/>
              <a:t>WAN </a:t>
            </a:r>
            <a:r>
              <a:rPr lang="it-IT" dirty="0" smtClean="0"/>
              <a:t>(Wide Area Network). 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ransition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3357586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	Attraverso </a:t>
            </a:r>
            <a:r>
              <a:rPr lang="it-IT" dirty="0" smtClean="0"/>
              <a:t>le WAN, costituite da più LAN collegate tra loro in vario modo, le aziende riescono a condividere informazioni con i propri collaboratori a livello globale e scambiare dati in tempo reale tra filiali che si trovano da un capo all’altro del pianeta.</a:t>
            </a:r>
            <a:endParaRPr lang="it-IT" dirty="0"/>
          </a:p>
        </p:txBody>
      </p:sp>
    </p:spTree>
  </p:cSld>
  <p:clrMapOvr>
    <a:masterClrMapping/>
  </p:clrMapOvr>
  <p:transition>
    <p:wheel spokes="8"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39</Words>
  <PresentationFormat>Presentazione su schermo (4:3)</PresentationFormat>
  <Paragraphs>18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Diapositiva 1</vt:lpstr>
      <vt:lpstr>RETI LOCALI (O LAN)</vt:lpstr>
      <vt:lpstr>Diapositiva 3</vt:lpstr>
      <vt:lpstr>Diapositiva 4</vt:lpstr>
      <vt:lpstr>RETI METROPOLITANE (O MAN)</vt:lpstr>
      <vt:lpstr>Diapositiva 6</vt:lpstr>
      <vt:lpstr>Diapositiva 7</vt:lpstr>
      <vt:lpstr>RETI GEOGRAFICHE (O WAN)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Adriano Ranieri</cp:lastModifiedBy>
  <cp:revision>6</cp:revision>
  <dcterms:modified xsi:type="dcterms:W3CDTF">2010-01-19T17:46:31Z</dcterms:modified>
</cp:coreProperties>
</file>