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FC5136-F08B-475B-8849-9214F07B1EE2}" type="datetimeFigureOut">
              <a:rPr lang="fr-FR" smtClean="0"/>
              <a:pPr/>
              <a:t>20/02/2010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002572-9402-4A14-B29D-49830171165F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Site Web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/>
              <a:t>é</a:t>
            </a:r>
            <a:r>
              <a:rPr lang="en-CA" dirty="0" err="1" smtClean="0"/>
              <a:t>tapes</a:t>
            </a:r>
            <a:r>
              <a:rPr lang="en-CA" dirty="0" smtClean="0"/>
              <a:t> de la production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étapes</a:t>
            </a:r>
            <a:r>
              <a:rPr lang="en-CA" dirty="0" smtClean="0"/>
              <a:t> de la production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Analyser</a:t>
            </a:r>
          </a:p>
          <a:p>
            <a:r>
              <a:rPr lang="en-CA" dirty="0" err="1" smtClean="0"/>
              <a:t>Concevoir</a:t>
            </a:r>
            <a:endParaRPr lang="en-CA" dirty="0" smtClean="0"/>
          </a:p>
          <a:p>
            <a:r>
              <a:rPr lang="en-CA" dirty="0" err="1" smtClean="0"/>
              <a:t>Produire</a:t>
            </a:r>
            <a:endParaRPr lang="en-CA" dirty="0" smtClean="0"/>
          </a:p>
          <a:p>
            <a:r>
              <a:rPr lang="en-CA" dirty="0" smtClean="0"/>
              <a:t>Diffuser</a:t>
            </a:r>
          </a:p>
          <a:p>
            <a:r>
              <a:rPr lang="en-CA" dirty="0" err="1" smtClean="0"/>
              <a:t>Évaluer</a:t>
            </a:r>
            <a:r>
              <a:rPr lang="en-CA" dirty="0" smtClean="0"/>
              <a:t> </a:t>
            </a:r>
            <a:endParaRPr lang="fr-C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17</Words>
  <Application>Microsoft Office PowerPoint</Application>
  <PresentationFormat>Affichage à l'écran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Débit</vt:lpstr>
      <vt:lpstr>Site Web</vt:lpstr>
      <vt:lpstr>Les étapes de la production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Web</dc:title>
  <dc:creator>Nadeau-Paré</dc:creator>
  <cp:lastModifiedBy>Nadeau-Paré</cp:lastModifiedBy>
  <cp:revision>2</cp:revision>
  <dcterms:created xsi:type="dcterms:W3CDTF">2010-02-20T16:32:33Z</dcterms:created>
  <dcterms:modified xsi:type="dcterms:W3CDTF">2010-02-20T16:37:00Z</dcterms:modified>
</cp:coreProperties>
</file>