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CDB2-3A8C-486F-8DB8-B42E21D9D259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477E-F208-4431-8BB2-D5B56AF39DA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CDB2-3A8C-486F-8DB8-B42E21D9D259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477E-F208-4431-8BB2-D5B56AF39DA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CDB2-3A8C-486F-8DB8-B42E21D9D259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477E-F208-4431-8BB2-D5B56AF39DA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CDB2-3A8C-486F-8DB8-B42E21D9D259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477E-F208-4431-8BB2-D5B56AF39DA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CDB2-3A8C-486F-8DB8-B42E21D9D259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477E-F208-4431-8BB2-D5B56AF39DA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CDB2-3A8C-486F-8DB8-B42E21D9D259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477E-F208-4431-8BB2-D5B56AF39DA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CDB2-3A8C-486F-8DB8-B42E21D9D259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477E-F208-4431-8BB2-D5B56AF39DA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CDB2-3A8C-486F-8DB8-B42E21D9D259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477E-F208-4431-8BB2-D5B56AF39DA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CDB2-3A8C-486F-8DB8-B42E21D9D259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477E-F208-4431-8BB2-D5B56AF39DA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CDB2-3A8C-486F-8DB8-B42E21D9D259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477E-F208-4431-8BB2-D5B56AF39DA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CDB2-3A8C-486F-8DB8-B42E21D9D259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477E-F208-4431-8BB2-D5B56AF39DA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CDB2-3A8C-486F-8DB8-B42E21D9D259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5477E-F208-4431-8BB2-D5B56AF39DA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mage147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1500174"/>
            <a:ext cx="6556334" cy="450059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143108" y="857232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GRAFICA DEMANDA UNITARIA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WindowsWolf.com.ar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Wolf</dc:creator>
  <cp:lastModifiedBy>Wolf</cp:lastModifiedBy>
  <cp:revision>1</cp:revision>
  <dcterms:created xsi:type="dcterms:W3CDTF">2010-04-24T17:06:31Z</dcterms:created>
  <dcterms:modified xsi:type="dcterms:W3CDTF">2010-04-24T17:09:01Z</dcterms:modified>
</cp:coreProperties>
</file>