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F56A-0B10-426D-9E71-B3002D68E6F4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3492-D9A7-4DF0-B296-7B77100D408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147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71480"/>
            <a:ext cx="6853875" cy="5556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Wolf</cp:lastModifiedBy>
  <cp:revision>1</cp:revision>
  <dcterms:created xsi:type="dcterms:W3CDTF">2010-04-24T17:02:28Z</dcterms:created>
  <dcterms:modified xsi:type="dcterms:W3CDTF">2010-04-24T17:03:52Z</dcterms:modified>
</cp:coreProperties>
</file>