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104D-839E-4445-B225-F098B6E2F40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C428-0623-486C-BA27-F101427971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104D-839E-4445-B225-F098B6E2F40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C428-0623-486C-BA27-F101427971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104D-839E-4445-B225-F098B6E2F40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C428-0623-486C-BA27-F101427971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104D-839E-4445-B225-F098B6E2F40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C428-0623-486C-BA27-F101427971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104D-839E-4445-B225-F098B6E2F40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C428-0623-486C-BA27-F101427971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104D-839E-4445-B225-F098B6E2F40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C428-0623-486C-BA27-F101427971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104D-839E-4445-B225-F098B6E2F40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C428-0623-486C-BA27-F101427971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104D-839E-4445-B225-F098B6E2F40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C428-0623-486C-BA27-F101427971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104D-839E-4445-B225-F098B6E2F40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C428-0623-486C-BA27-F101427971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104D-839E-4445-B225-F098B6E2F40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C428-0623-486C-BA27-F101427971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104D-839E-4445-B225-F098B6E2F40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C428-0623-486C-BA27-F101427971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C104D-839E-4445-B225-F098B6E2F40C}" type="datetimeFigureOut">
              <a:rPr lang="es-ES" smtClean="0"/>
              <a:t>24/04/2010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2C428-0623-486C-BA27-F1014279714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148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785926"/>
            <a:ext cx="7167345" cy="435771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928794" y="571480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ELASTICIDAD CRUZADA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WindowsWolf.com.ar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Wolf</dc:creator>
  <cp:lastModifiedBy>Wolf</cp:lastModifiedBy>
  <cp:revision>1</cp:revision>
  <dcterms:created xsi:type="dcterms:W3CDTF">2010-04-24T17:11:11Z</dcterms:created>
  <dcterms:modified xsi:type="dcterms:W3CDTF">2010-04-24T17:13:35Z</dcterms:modified>
</cp:coreProperties>
</file>