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D4F1-2E5D-4358-9663-AA6CD08EFBA8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E2D3-E95F-4391-A442-9F85F20B32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4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85926"/>
            <a:ext cx="6384684" cy="440530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3108" y="57148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ELASTICIDAD PERFECTAMENTE INELASTICA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47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643050"/>
            <a:ext cx="7214604" cy="471490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000232" y="64291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ELASTICIDAD PERFECTAENTE ELASTICA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2010-04-24T17:16:00Z</dcterms:created>
  <dcterms:modified xsi:type="dcterms:W3CDTF">2010-04-24T17:19:44Z</dcterms:modified>
</cp:coreProperties>
</file>