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040B-0D58-465C-8808-41D254404946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368D1-18FD-415B-9522-91D02E14EA4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tabla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14422"/>
            <a:ext cx="8039708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tabla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736"/>
            <a:ext cx="8694847" cy="47863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Wolf</cp:lastModifiedBy>
  <cp:revision>1</cp:revision>
  <dcterms:created xsi:type="dcterms:W3CDTF">2010-04-24T17:31:58Z</dcterms:created>
  <dcterms:modified xsi:type="dcterms:W3CDTF">2010-04-24T17:38:14Z</dcterms:modified>
</cp:coreProperties>
</file>