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80F3-8AC2-4D6D-A46C-518D8AB67408}" type="datetimeFigureOut">
              <a:rPr lang="es-ES" smtClean="0"/>
              <a:t>12/04/2010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2D49-7F41-4ABD-A49A-DABFEB56539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80F3-8AC2-4D6D-A46C-518D8AB67408}" type="datetimeFigureOut">
              <a:rPr lang="es-ES" smtClean="0"/>
              <a:t>12/04/2010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2D49-7F41-4ABD-A49A-DABFEB56539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80F3-8AC2-4D6D-A46C-518D8AB67408}" type="datetimeFigureOut">
              <a:rPr lang="es-ES" smtClean="0"/>
              <a:t>12/04/2010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2D49-7F41-4ABD-A49A-DABFEB56539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80F3-8AC2-4D6D-A46C-518D8AB67408}" type="datetimeFigureOut">
              <a:rPr lang="es-ES" smtClean="0"/>
              <a:t>12/04/2010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2D49-7F41-4ABD-A49A-DABFEB56539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80F3-8AC2-4D6D-A46C-518D8AB67408}" type="datetimeFigureOut">
              <a:rPr lang="es-ES" smtClean="0"/>
              <a:t>12/04/2010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2D49-7F41-4ABD-A49A-DABFEB56539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80F3-8AC2-4D6D-A46C-518D8AB67408}" type="datetimeFigureOut">
              <a:rPr lang="es-ES" smtClean="0"/>
              <a:t>12/04/2010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2D49-7F41-4ABD-A49A-DABFEB56539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80F3-8AC2-4D6D-A46C-518D8AB67408}" type="datetimeFigureOut">
              <a:rPr lang="es-ES" smtClean="0"/>
              <a:t>12/04/2010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2D49-7F41-4ABD-A49A-DABFEB56539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80F3-8AC2-4D6D-A46C-518D8AB67408}" type="datetimeFigureOut">
              <a:rPr lang="es-ES" smtClean="0"/>
              <a:t>12/04/2010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2D49-7F41-4ABD-A49A-DABFEB56539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80F3-8AC2-4D6D-A46C-518D8AB67408}" type="datetimeFigureOut">
              <a:rPr lang="es-ES" smtClean="0"/>
              <a:t>12/04/2010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2D49-7F41-4ABD-A49A-DABFEB56539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80F3-8AC2-4D6D-A46C-518D8AB67408}" type="datetimeFigureOut">
              <a:rPr lang="es-ES" smtClean="0"/>
              <a:t>12/04/2010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2D49-7F41-4ABD-A49A-DABFEB56539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80F3-8AC2-4D6D-A46C-518D8AB67408}" type="datetimeFigureOut">
              <a:rPr lang="es-ES" smtClean="0"/>
              <a:t>12/04/2010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2D49-7F41-4ABD-A49A-DABFEB56539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C80F3-8AC2-4D6D-A46C-518D8AB67408}" type="datetimeFigureOut">
              <a:rPr lang="es-ES" smtClean="0"/>
              <a:t>12/04/2010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32D49-7F41-4ABD-A49A-DABFEB56539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-1" y="0"/>
            <a:ext cx="9144528" cy="9858420"/>
            <a:chOff x="-1" y="0"/>
            <a:chExt cx="9144528" cy="9858420"/>
          </a:xfrm>
        </p:grpSpPr>
        <p:grpSp>
          <p:nvGrpSpPr>
            <p:cNvPr id="9" name="8 Grupo"/>
            <p:cNvGrpSpPr/>
            <p:nvPr/>
          </p:nvGrpSpPr>
          <p:grpSpPr>
            <a:xfrm>
              <a:off x="-1" y="1214493"/>
              <a:ext cx="9144528" cy="8643927"/>
              <a:chOff x="-1" y="-1"/>
              <a:chExt cx="9144528" cy="8643927"/>
            </a:xfrm>
          </p:grpSpPr>
          <p:pic>
            <p:nvPicPr>
              <p:cNvPr id="1028" name="Picture 4" descr="C:\Users\Leo\Pictures\family times4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-1"/>
                <a:ext cx="9144000" cy="6097239"/>
              </a:xfrm>
              <a:prstGeom prst="rect">
                <a:avLst/>
              </a:prstGeom>
              <a:noFill/>
            </p:spPr>
          </p:pic>
          <p:pic>
            <p:nvPicPr>
              <p:cNvPr id="1030" name="Picture 6" descr="C:\Users\Leo\Desktop\artransp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" y="1785926"/>
                <a:ext cx="9144528" cy="6858000"/>
              </a:xfrm>
              <a:prstGeom prst="rect">
                <a:avLst/>
              </a:prstGeom>
              <a:noFill/>
            </p:spPr>
          </p:pic>
        </p:grpSp>
        <p:pic>
          <p:nvPicPr>
            <p:cNvPr id="1029" name="Picture 5" descr="C:\Users\Leo\Pictures\family times2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41925" y="0"/>
              <a:ext cx="3902075" cy="2601913"/>
            </a:xfrm>
            <a:prstGeom prst="rect">
              <a:avLst/>
            </a:prstGeom>
            <a:noFill/>
          </p:spPr>
        </p:pic>
      </p:grp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214414" y="857232"/>
            <a:ext cx="3921127" cy="285752"/>
          </a:xfrm>
          <a:prstGeom prst="rect">
            <a:avLst/>
          </a:prstGeom>
          <a:solidFill>
            <a:srgbClr val="FFFFFF">
              <a:alpha val="63000"/>
            </a:srgbClr>
          </a:solidFill>
          <a:ln w="9525" algn="in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echnical" pitchFamily="66" charset="0"/>
                <a:cs typeface="Arial" pitchFamily="34" charset="0"/>
              </a:rPr>
              <a:t>http://www.mastercocina.net/es/productos.php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echnical" pitchFamily="66" charset="0"/>
              <a:cs typeface="Arial" pitchFamily="34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1406" y="71414"/>
            <a:ext cx="2546350" cy="719137"/>
            <a:chOff x="111447552" y="107225674"/>
            <a:chExt cx="3739308" cy="1056887"/>
          </a:xfrm>
        </p:grpSpPr>
        <p:pic>
          <p:nvPicPr>
            <p:cNvPr id="1035" name="Picture 11" descr="Con Diseño Especia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2326300" y="107493359"/>
              <a:ext cx="2860560" cy="78920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6" name="Picture 12" descr="Kitchen_Fair [Convertido] 2"/>
            <p:cNvPicPr>
              <a:picLocks noChangeAspect="1" noChangeArrowheads="1"/>
            </p:cNvPicPr>
            <p:nvPr/>
          </p:nvPicPr>
          <p:blipFill>
            <a:blip r:embed="rId6" cstate="print"/>
            <a:srcRect l="41289" t="52493" r="4227" b="7364"/>
            <a:stretch>
              <a:fillRect/>
            </a:stretch>
          </p:blipFill>
          <p:spPr bwMode="auto">
            <a:xfrm>
              <a:off x="111447552" y="107225674"/>
              <a:ext cx="1584000" cy="91792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Leo</dc:creator>
  <cp:lastModifiedBy>Leo</cp:lastModifiedBy>
  <cp:revision>9</cp:revision>
  <dcterms:created xsi:type="dcterms:W3CDTF">2010-04-13T02:41:11Z</dcterms:created>
  <dcterms:modified xsi:type="dcterms:W3CDTF">2010-04-13T04:06:54Z</dcterms:modified>
</cp:coreProperties>
</file>