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7DC4-2F90-4309-B362-81F624E82CC6}" type="datetimeFigureOut">
              <a:rPr lang="es-CO" smtClean="0"/>
              <a:t>14/03/2010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BDB9-F3DF-428A-B0DE-C1802A8FB472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7DC4-2F90-4309-B362-81F624E82CC6}" type="datetimeFigureOut">
              <a:rPr lang="es-CO" smtClean="0"/>
              <a:t>14/03/2010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BDB9-F3DF-428A-B0DE-C1802A8FB47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7DC4-2F90-4309-B362-81F624E82CC6}" type="datetimeFigureOut">
              <a:rPr lang="es-CO" smtClean="0"/>
              <a:t>14/03/2010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BDB9-F3DF-428A-B0DE-C1802A8FB47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7DC4-2F90-4309-B362-81F624E82CC6}" type="datetimeFigureOut">
              <a:rPr lang="es-CO" smtClean="0"/>
              <a:t>14/03/2010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BDB9-F3DF-428A-B0DE-C1802A8FB47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7DC4-2F90-4309-B362-81F624E82CC6}" type="datetimeFigureOut">
              <a:rPr lang="es-CO" smtClean="0"/>
              <a:t>14/03/2010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BDB9-F3DF-428A-B0DE-C1802A8FB472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7DC4-2F90-4309-B362-81F624E82CC6}" type="datetimeFigureOut">
              <a:rPr lang="es-CO" smtClean="0"/>
              <a:t>14/03/2010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BDB9-F3DF-428A-B0DE-C1802A8FB47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7DC4-2F90-4309-B362-81F624E82CC6}" type="datetimeFigureOut">
              <a:rPr lang="es-CO" smtClean="0"/>
              <a:t>14/03/2010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BDB9-F3DF-428A-B0DE-C1802A8FB47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7DC4-2F90-4309-B362-81F624E82CC6}" type="datetimeFigureOut">
              <a:rPr lang="es-CO" smtClean="0"/>
              <a:t>14/03/2010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BDB9-F3DF-428A-B0DE-C1802A8FB47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7DC4-2F90-4309-B362-81F624E82CC6}" type="datetimeFigureOut">
              <a:rPr lang="es-CO" smtClean="0"/>
              <a:t>14/03/2010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BDB9-F3DF-428A-B0DE-C1802A8FB47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7DC4-2F90-4309-B362-81F624E82CC6}" type="datetimeFigureOut">
              <a:rPr lang="es-CO" smtClean="0"/>
              <a:t>14/03/2010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BDB9-F3DF-428A-B0DE-C1802A8FB47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7DC4-2F90-4309-B362-81F624E82CC6}" type="datetimeFigureOut">
              <a:rPr lang="es-CO" smtClean="0"/>
              <a:t>14/03/2010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723BDB9-F3DF-428A-B0DE-C1802A8FB472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B4F7DC4-2F90-4309-B362-81F624E82CC6}" type="datetimeFigureOut">
              <a:rPr lang="es-CO" smtClean="0"/>
              <a:t>14/03/2010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723BDB9-F3DF-428A-B0DE-C1802A8FB472}" type="slidenum">
              <a:rPr lang="es-CO" smtClean="0"/>
              <a:t>‹Nº›</a:t>
            </a:fld>
            <a:endParaRPr lang="es-CO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500042"/>
            <a:ext cx="7851648" cy="5286412"/>
          </a:xfrm>
        </p:spPr>
        <p:txBody>
          <a:bodyPr>
            <a:normAutofit/>
          </a:bodyPr>
          <a:lstStyle/>
          <a:p>
            <a:pPr algn="ctr"/>
            <a:r>
              <a:rPr lang="es-CO" sz="8000" dirty="0" err="1" smtClean="0">
                <a:solidFill>
                  <a:srgbClr val="FFC000"/>
                </a:solidFill>
              </a:rPr>
              <a:t>The</a:t>
            </a:r>
            <a:r>
              <a:rPr lang="es-CO" sz="8000" dirty="0" smtClean="0">
                <a:solidFill>
                  <a:srgbClr val="FFC000"/>
                </a:solidFill>
              </a:rPr>
              <a:t> </a:t>
            </a:r>
            <a:r>
              <a:rPr lang="es-CO" sz="8000" dirty="0" err="1" smtClean="0">
                <a:solidFill>
                  <a:srgbClr val="FFC000"/>
                </a:solidFill>
              </a:rPr>
              <a:t>part</a:t>
            </a:r>
            <a:r>
              <a:rPr lang="es-CO" sz="8000" dirty="0" smtClean="0">
                <a:solidFill>
                  <a:srgbClr val="FFC000"/>
                </a:solidFill>
              </a:rPr>
              <a:t> of </a:t>
            </a:r>
            <a:r>
              <a:rPr lang="es-CO" sz="8000" dirty="0" err="1" smtClean="0">
                <a:solidFill>
                  <a:srgbClr val="FFC000"/>
                </a:solidFill>
              </a:rPr>
              <a:t>the</a:t>
            </a:r>
            <a:r>
              <a:rPr lang="es-CO" sz="8000" dirty="0" smtClean="0">
                <a:solidFill>
                  <a:srgbClr val="FFC000"/>
                </a:solidFill>
              </a:rPr>
              <a:t> </a:t>
            </a:r>
            <a:r>
              <a:rPr lang="es-CO" sz="8000" dirty="0" err="1" smtClean="0">
                <a:solidFill>
                  <a:srgbClr val="FFC000"/>
                </a:solidFill>
              </a:rPr>
              <a:t>body</a:t>
            </a:r>
            <a:r>
              <a:rPr lang="es-CO" sz="8000" dirty="0" smtClean="0">
                <a:solidFill>
                  <a:srgbClr val="FFC000"/>
                </a:solidFill>
              </a:rPr>
              <a:t> </a:t>
            </a:r>
            <a:r>
              <a:rPr lang="es-CO" sz="8000" dirty="0" err="1" smtClean="0">
                <a:solidFill>
                  <a:srgbClr val="FFC000"/>
                </a:solidFill>
              </a:rPr>
              <a:t>betweeen</a:t>
            </a:r>
            <a:r>
              <a:rPr lang="es-CO" sz="8000" dirty="0" smtClean="0">
                <a:solidFill>
                  <a:srgbClr val="FFC000"/>
                </a:solidFill>
              </a:rPr>
              <a:t> </a:t>
            </a:r>
            <a:r>
              <a:rPr lang="es-CO" sz="8000" dirty="0" err="1" smtClean="0">
                <a:solidFill>
                  <a:srgbClr val="FFC000"/>
                </a:solidFill>
              </a:rPr>
              <a:t>the</a:t>
            </a:r>
            <a:r>
              <a:rPr lang="es-CO" sz="8000" dirty="0" smtClean="0">
                <a:solidFill>
                  <a:srgbClr val="FFC000"/>
                </a:solidFill>
              </a:rPr>
              <a:t> </a:t>
            </a:r>
            <a:r>
              <a:rPr lang="es-CO" sz="8000" dirty="0" err="1" smtClean="0">
                <a:solidFill>
                  <a:srgbClr val="FFC000"/>
                </a:solidFill>
              </a:rPr>
              <a:t>shoulder</a:t>
            </a:r>
            <a:r>
              <a:rPr lang="es-CO" sz="8000" dirty="0" smtClean="0">
                <a:solidFill>
                  <a:srgbClr val="FFC000"/>
                </a:solidFill>
              </a:rPr>
              <a:t> and </a:t>
            </a:r>
            <a:r>
              <a:rPr lang="es-CO" sz="8000" dirty="0" err="1" smtClean="0">
                <a:solidFill>
                  <a:srgbClr val="FFC000"/>
                </a:solidFill>
              </a:rPr>
              <a:t>the</a:t>
            </a:r>
            <a:r>
              <a:rPr lang="es-CO" sz="8000" dirty="0" smtClean="0">
                <a:solidFill>
                  <a:srgbClr val="FFC000"/>
                </a:solidFill>
              </a:rPr>
              <a:t> </a:t>
            </a:r>
            <a:r>
              <a:rPr lang="es-CO" sz="8000" dirty="0" err="1" smtClean="0">
                <a:solidFill>
                  <a:srgbClr val="FFC000"/>
                </a:solidFill>
              </a:rPr>
              <a:t>hand</a:t>
            </a:r>
            <a:r>
              <a:rPr lang="es-CO" sz="8000" smtClean="0">
                <a:solidFill>
                  <a:srgbClr val="FFC000"/>
                </a:solidFill>
              </a:rPr>
              <a:t>.</a:t>
            </a:r>
            <a:r>
              <a:rPr lang="es-CO" sz="8000" smtClean="0"/>
              <a:t>  </a:t>
            </a:r>
            <a:endParaRPr lang="es-CO" sz="8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</TotalTime>
  <Words>12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The part of the body betweeen the shoulder and the hand.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part of the body betweeen the shoulder and the hand.  </dc:title>
  <dc:creator>KT KSTAÑO</dc:creator>
  <cp:lastModifiedBy>KT KSTAÑO</cp:lastModifiedBy>
  <cp:revision>1</cp:revision>
  <dcterms:created xsi:type="dcterms:W3CDTF">2010-03-15T00:48:06Z</dcterms:created>
  <dcterms:modified xsi:type="dcterms:W3CDTF">2010-03-15T00:53:08Z</dcterms:modified>
</cp:coreProperties>
</file>